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handoutMasterIdLst>
    <p:handoutMasterId r:id="rId132"/>
  </p:handoutMasterIdLst>
  <p:sldIdLst>
    <p:sldId id="256" r:id="rId2"/>
    <p:sldId id="397" r:id="rId3"/>
    <p:sldId id="398" r:id="rId4"/>
    <p:sldId id="399" r:id="rId5"/>
    <p:sldId id="402" r:id="rId6"/>
    <p:sldId id="400" r:id="rId7"/>
    <p:sldId id="403" r:id="rId8"/>
    <p:sldId id="401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6" r:id="rId20"/>
    <p:sldId id="433" r:id="rId21"/>
    <p:sldId id="438" r:id="rId22"/>
    <p:sldId id="434" r:id="rId23"/>
    <p:sldId id="440" r:id="rId24"/>
    <p:sldId id="441" r:id="rId25"/>
    <p:sldId id="442" r:id="rId26"/>
    <p:sldId id="443" r:id="rId27"/>
    <p:sldId id="435" r:id="rId28"/>
    <p:sldId id="444" r:id="rId29"/>
    <p:sldId id="445" r:id="rId30"/>
    <p:sldId id="446" r:id="rId31"/>
    <p:sldId id="447" r:id="rId32"/>
    <p:sldId id="436" r:id="rId33"/>
    <p:sldId id="448" r:id="rId34"/>
    <p:sldId id="449" r:id="rId35"/>
    <p:sldId id="450" r:id="rId36"/>
    <p:sldId id="451" r:id="rId37"/>
    <p:sldId id="452" r:id="rId38"/>
    <p:sldId id="437" r:id="rId39"/>
    <p:sldId id="453" r:id="rId40"/>
    <p:sldId id="454" r:id="rId41"/>
    <p:sldId id="414" r:id="rId42"/>
    <p:sldId id="417" r:id="rId43"/>
    <p:sldId id="418" r:id="rId44"/>
    <p:sldId id="259" r:id="rId45"/>
    <p:sldId id="428" r:id="rId46"/>
    <p:sldId id="429" r:id="rId47"/>
    <p:sldId id="430" r:id="rId48"/>
    <p:sldId id="431" r:id="rId49"/>
    <p:sldId id="432" r:id="rId50"/>
    <p:sldId id="419" r:id="rId51"/>
    <p:sldId id="318" r:id="rId52"/>
    <p:sldId id="261" r:id="rId53"/>
    <p:sldId id="336" r:id="rId54"/>
    <p:sldId id="319" r:id="rId55"/>
    <p:sldId id="322" r:id="rId56"/>
    <p:sldId id="323" r:id="rId57"/>
    <p:sldId id="325" r:id="rId58"/>
    <p:sldId id="326" r:id="rId59"/>
    <p:sldId id="327" r:id="rId60"/>
    <p:sldId id="337" r:id="rId61"/>
    <p:sldId id="332" r:id="rId62"/>
    <p:sldId id="331" r:id="rId63"/>
    <p:sldId id="333" r:id="rId64"/>
    <p:sldId id="334" r:id="rId65"/>
    <p:sldId id="335" r:id="rId66"/>
    <p:sldId id="338" r:id="rId67"/>
    <p:sldId id="420" r:id="rId68"/>
    <p:sldId id="343" r:id="rId69"/>
    <p:sldId id="359" r:id="rId70"/>
    <p:sldId id="344" r:id="rId71"/>
    <p:sldId id="357" r:id="rId72"/>
    <p:sldId id="345" r:id="rId73"/>
    <p:sldId id="347" r:id="rId74"/>
    <p:sldId id="346" r:id="rId75"/>
    <p:sldId id="348" r:id="rId76"/>
    <p:sldId id="349" r:id="rId77"/>
    <p:sldId id="350" r:id="rId78"/>
    <p:sldId id="351" r:id="rId79"/>
    <p:sldId id="355" r:id="rId80"/>
    <p:sldId id="356" r:id="rId81"/>
    <p:sldId id="353" r:id="rId82"/>
    <p:sldId id="352" r:id="rId83"/>
    <p:sldId id="391" r:id="rId84"/>
    <p:sldId id="392" r:id="rId85"/>
    <p:sldId id="393" r:id="rId86"/>
    <p:sldId id="421" r:id="rId87"/>
    <p:sldId id="358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94" r:id="rId102"/>
    <p:sldId id="395" r:id="rId103"/>
    <p:sldId id="396" r:id="rId104"/>
    <p:sldId id="422" r:id="rId105"/>
    <p:sldId id="342" r:id="rId106"/>
    <p:sldId id="373" r:id="rId107"/>
    <p:sldId id="376" r:id="rId108"/>
    <p:sldId id="377" r:id="rId109"/>
    <p:sldId id="378" r:id="rId110"/>
    <p:sldId id="379" r:id="rId111"/>
    <p:sldId id="380" r:id="rId112"/>
    <p:sldId id="381" r:id="rId113"/>
    <p:sldId id="374" r:id="rId114"/>
    <p:sldId id="375" r:id="rId115"/>
    <p:sldId id="382" r:id="rId116"/>
    <p:sldId id="390" r:id="rId117"/>
    <p:sldId id="385" r:id="rId118"/>
    <p:sldId id="384" r:id="rId119"/>
    <p:sldId id="386" r:id="rId120"/>
    <p:sldId id="387" r:id="rId121"/>
    <p:sldId id="389" r:id="rId122"/>
    <p:sldId id="388" r:id="rId123"/>
    <p:sldId id="415" r:id="rId124"/>
    <p:sldId id="423" r:id="rId125"/>
    <p:sldId id="425" r:id="rId126"/>
    <p:sldId id="426" r:id="rId127"/>
    <p:sldId id="455" r:id="rId128"/>
    <p:sldId id="456" r:id="rId129"/>
    <p:sldId id="424" r:id="rId130"/>
    <p:sldId id="427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4660"/>
  </p:normalViewPr>
  <p:slideViewPr>
    <p:cSldViewPr snapToGrid="0">
      <p:cViewPr varScale="1">
        <p:scale>
          <a:sx n="73" d="100"/>
          <a:sy n="73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087DA-0893-4A52-9B4D-78E11137E5E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512AF-684E-4166-9FCC-AA73097A5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34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7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95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72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8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8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6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46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79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9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60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33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5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61016DD-9D88-41E5-9CC6-ED283F36C18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925A5C8-B13D-4B7C-8461-9936E980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84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Incubator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37018"/>
            <a:ext cx="10572000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Developed By Waleed Abdel-Aziz Ibrahim Mahmoud Hassanin</a:t>
            </a:r>
            <a:endParaRPr lang="en-US" dirty="0"/>
          </a:p>
          <a:p>
            <a:r>
              <a:rPr lang="en-US" dirty="0" smtClean="0"/>
              <a:t>Job: Assistant Lecture at MTI University in Artificial Intelligence Department till now</a:t>
            </a:r>
          </a:p>
          <a:p>
            <a:pPr lvl="0"/>
            <a:r>
              <a:rPr lang="en-US" dirty="0" smtClean="0"/>
              <a:t>Masters from Computer Science at </a:t>
            </a:r>
            <a:r>
              <a:rPr lang="en-US" altLang="en-US" dirty="0"/>
              <a:t>Computer Science at Arab Academy for Science Technology and Maritime Transport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7080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Goal 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Parent can track their newborn medical record </a:t>
            </a:r>
            <a:endParaRPr lang="en-US" dirty="0" smtClean="0"/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Parent can pay their bills through the app by credit card </a:t>
            </a:r>
            <a:endParaRPr lang="en-US" dirty="0" smtClean="0"/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Parent can see their newborn by using live camera that connect to the hospital </a:t>
            </a:r>
            <a:endParaRPr lang="en-US" dirty="0" smtClean="0"/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Doctor and Nurse can easily track the medical record of newborn through the application</a:t>
            </a:r>
            <a:endParaRPr lang="en-US" dirty="0"/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Highly </a:t>
            </a:r>
            <a:r>
              <a:rPr lang="en-US" dirty="0"/>
              <a:t>Security which parent login in by username and password Or Sign in by Huawei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46252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4" y="1991591"/>
            <a:ext cx="6222858" cy="4736592"/>
          </a:xfrm>
        </p:spPr>
      </p:pic>
    </p:spTree>
    <p:extLst>
      <p:ext uri="{BB962C8B-B14F-4D97-AF65-F5344CB8AC3E}">
        <p14:creationId xmlns:p14="http://schemas.microsoft.com/office/powerpoint/2010/main" val="1338799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83" y="1982355"/>
            <a:ext cx="5827443" cy="4736592"/>
          </a:xfr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094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02" y="1931991"/>
            <a:ext cx="5790302" cy="4736592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276142" y="2480905"/>
            <a:ext cx="5194583" cy="36387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616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91" y="2000827"/>
            <a:ext cx="4035227" cy="4736592"/>
          </a:xfrm>
        </p:spPr>
      </p:pic>
    </p:spTree>
    <p:extLst>
      <p:ext uri="{BB962C8B-B14F-4D97-AF65-F5344CB8AC3E}">
        <p14:creationId xmlns:p14="http://schemas.microsoft.com/office/powerpoint/2010/main" val="15315622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Startup Screen</a:t>
            </a:r>
          </a:p>
          <a:p>
            <a:r>
              <a:rPr lang="en-US" dirty="0"/>
              <a:t>Register </a:t>
            </a:r>
            <a:r>
              <a:rPr lang="en-US" dirty="0" smtClean="0"/>
              <a:t>Screens</a:t>
            </a:r>
            <a:endParaRPr lang="en-US" dirty="0"/>
          </a:p>
          <a:p>
            <a:r>
              <a:rPr lang="en-US" dirty="0"/>
              <a:t>Patient Screens</a:t>
            </a:r>
          </a:p>
          <a:p>
            <a:r>
              <a:rPr lang="en-US" dirty="0"/>
              <a:t>Doctor Screens</a:t>
            </a:r>
          </a:p>
          <a:p>
            <a:r>
              <a:rPr lang="en-US" dirty="0"/>
              <a:t>Nurse Screens</a:t>
            </a:r>
          </a:p>
          <a:p>
            <a:r>
              <a:rPr lang="en-US" dirty="0">
                <a:solidFill>
                  <a:srgbClr val="FFFF00"/>
                </a:solidFill>
              </a:rPr>
              <a:t>Accountant Screens</a:t>
            </a:r>
          </a:p>
        </p:txBody>
      </p:sp>
    </p:spTree>
    <p:extLst>
      <p:ext uri="{BB962C8B-B14F-4D97-AF65-F5344CB8AC3E}">
        <p14:creationId xmlns:p14="http://schemas.microsoft.com/office/powerpoint/2010/main" val="37811144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Accountant Screens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471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Accountant Screen (cont.)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12436" y="2222287"/>
            <a:ext cx="2364509" cy="4418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28" y="2063320"/>
            <a:ext cx="6805380" cy="4736592"/>
          </a:xfrm>
        </p:spPr>
      </p:pic>
    </p:spTree>
    <p:extLst>
      <p:ext uri="{BB962C8B-B14F-4D97-AF65-F5344CB8AC3E}">
        <p14:creationId xmlns:p14="http://schemas.microsoft.com/office/powerpoint/2010/main" val="4755798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33" y="1982355"/>
            <a:ext cx="3691801" cy="4636008"/>
          </a:xfrm>
        </p:spPr>
      </p:pic>
    </p:spTree>
    <p:extLst>
      <p:ext uri="{BB962C8B-B14F-4D97-AF65-F5344CB8AC3E}">
        <p14:creationId xmlns:p14="http://schemas.microsoft.com/office/powerpoint/2010/main" val="5248706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53" y="2028536"/>
            <a:ext cx="5864206" cy="4736592"/>
          </a:xfrm>
        </p:spPr>
      </p:pic>
    </p:spTree>
    <p:extLst>
      <p:ext uri="{BB962C8B-B14F-4D97-AF65-F5344CB8AC3E}">
        <p14:creationId xmlns:p14="http://schemas.microsoft.com/office/powerpoint/2010/main" val="16775618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651" y="2047009"/>
            <a:ext cx="3583726" cy="4636008"/>
          </a:xfrm>
        </p:spPr>
      </p:pic>
    </p:spTree>
    <p:extLst>
      <p:ext uri="{BB962C8B-B14F-4D97-AF65-F5344CB8AC3E}">
        <p14:creationId xmlns:p14="http://schemas.microsoft.com/office/powerpoint/2010/main" val="189284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331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Proposed </a:t>
            </a:r>
            <a:r>
              <a:rPr lang="en-US" dirty="0" smtClean="0"/>
              <a:t>Solution</a:t>
            </a:r>
          </a:p>
          <a:p>
            <a:r>
              <a:rPr lang="en-US" dirty="0"/>
              <a:t>Main Goal(s)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Features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Ark </a:t>
            </a:r>
            <a:r>
              <a:rPr lang="en-US" dirty="0"/>
              <a:t>Work</a:t>
            </a:r>
          </a:p>
          <a:p>
            <a:pPr lvl="1"/>
            <a:r>
              <a:rPr lang="en-US" dirty="0"/>
              <a:t>Navigation Screen (Block Diagram)</a:t>
            </a:r>
          </a:p>
          <a:p>
            <a:pPr lvl="1"/>
            <a:r>
              <a:rPr lang="en-US" dirty="0"/>
              <a:t>Screen Shot (GUI)</a:t>
            </a:r>
          </a:p>
          <a:p>
            <a:pPr lvl="1"/>
            <a:r>
              <a:rPr lang="en-US" dirty="0"/>
              <a:t>Hardware Specification (Mobile device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/>
              <a:t>Demo</a:t>
            </a:r>
          </a:p>
          <a:p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6030876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00828"/>
            <a:ext cx="5987187" cy="4736592"/>
          </a:xfrm>
        </p:spPr>
      </p:pic>
    </p:spTree>
    <p:extLst>
      <p:ext uri="{BB962C8B-B14F-4D97-AF65-F5344CB8AC3E}">
        <p14:creationId xmlns:p14="http://schemas.microsoft.com/office/powerpoint/2010/main" val="19129282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124" y="2037773"/>
            <a:ext cx="3583726" cy="4636008"/>
          </a:xfrm>
        </p:spPr>
      </p:pic>
    </p:spTree>
    <p:extLst>
      <p:ext uri="{BB962C8B-B14F-4D97-AF65-F5344CB8AC3E}">
        <p14:creationId xmlns:p14="http://schemas.microsoft.com/office/powerpoint/2010/main" val="3892361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56" y="1991590"/>
            <a:ext cx="5866758" cy="4736592"/>
          </a:xfrm>
        </p:spPr>
      </p:pic>
    </p:spTree>
    <p:extLst>
      <p:ext uri="{BB962C8B-B14F-4D97-AF65-F5344CB8AC3E}">
        <p14:creationId xmlns:p14="http://schemas.microsoft.com/office/powerpoint/2010/main" val="3295118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597" y="1982355"/>
            <a:ext cx="3583726" cy="4636008"/>
          </a:xfrm>
        </p:spPr>
      </p:pic>
    </p:spTree>
    <p:extLst>
      <p:ext uri="{BB962C8B-B14F-4D97-AF65-F5344CB8AC3E}">
        <p14:creationId xmlns:p14="http://schemas.microsoft.com/office/powerpoint/2010/main" val="36352029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10" y="1954645"/>
            <a:ext cx="5864862" cy="4736592"/>
          </a:xfrm>
        </p:spPr>
      </p:pic>
    </p:spTree>
    <p:extLst>
      <p:ext uri="{BB962C8B-B14F-4D97-AF65-F5344CB8AC3E}">
        <p14:creationId xmlns:p14="http://schemas.microsoft.com/office/powerpoint/2010/main" val="33975125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06" y="2037773"/>
            <a:ext cx="3583726" cy="4636008"/>
          </a:xfrm>
        </p:spPr>
      </p:pic>
    </p:spTree>
    <p:extLst>
      <p:ext uri="{BB962C8B-B14F-4D97-AF65-F5344CB8AC3E}">
        <p14:creationId xmlns:p14="http://schemas.microsoft.com/office/powerpoint/2010/main" val="6091841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732" y="1973118"/>
            <a:ext cx="5944499" cy="4736592"/>
          </a:xfrm>
        </p:spPr>
      </p:pic>
    </p:spTree>
    <p:extLst>
      <p:ext uri="{BB962C8B-B14F-4D97-AF65-F5344CB8AC3E}">
        <p14:creationId xmlns:p14="http://schemas.microsoft.com/office/powerpoint/2010/main" val="36087983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8" y="2010064"/>
            <a:ext cx="3583726" cy="4636008"/>
          </a:xfrm>
        </p:spPr>
      </p:pic>
    </p:spTree>
    <p:extLst>
      <p:ext uri="{BB962C8B-B14F-4D97-AF65-F5344CB8AC3E}">
        <p14:creationId xmlns:p14="http://schemas.microsoft.com/office/powerpoint/2010/main" val="16437819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43" y="1991591"/>
            <a:ext cx="5849112" cy="4736592"/>
          </a:xfrm>
        </p:spPr>
      </p:pic>
    </p:spTree>
    <p:extLst>
      <p:ext uri="{BB962C8B-B14F-4D97-AF65-F5344CB8AC3E}">
        <p14:creationId xmlns:p14="http://schemas.microsoft.com/office/powerpoint/2010/main" val="26140477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470" y="2019300"/>
            <a:ext cx="3583726" cy="4636008"/>
          </a:xfrm>
        </p:spPr>
      </p:pic>
    </p:spTree>
    <p:extLst>
      <p:ext uri="{BB962C8B-B14F-4D97-AF65-F5344CB8AC3E}">
        <p14:creationId xmlns:p14="http://schemas.microsoft.com/office/powerpoint/2010/main" val="574486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Sign In / Sign </a:t>
            </a:r>
            <a:r>
              <a:rPr lang="en-US" dirty="0" smtClean="0"/>
              <a:t>Up</a:t>
            </a:r>
            <a:endParaRPr lang="en-US" dirty="0" smtClean="0"/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Sign In By Huawei Id (</a:t>
            </a:r>
            <a:r>
              <a:rPr lang="en-US" dirty="0"/>
              <a:t>Integrate </a:t>
            </a:r>
            <a:r>
              <a:rPr lang="en-US" dirty="0" smtClean="0"/>
              <a:t>HMS)</a:t>
            </a:r>
          </a:p>
        </p:txBody>
      </p:sp>
    </p:spTree>
    <p:extLst>
      <p:ext uri="{BB962C8B-B14F-4D97-AF65-F5344CB8AC3E}">
        <p14:creationId xmlns:p14="http://schemas.microsoft.com/office/powerpoint/2010/main" val="30095450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39" y="2010064"/>
            <a:ext cx="5870448" cy="4736592"/>
          </a:xfrm>
        </p:spPr>
      </p:pic>
    </p:spTree>
    <p:extLst>
      <p:ext uri="{BB962C8B-B14F-4D97-AF65-F5344CB8AC3E}">
        <p14:creationId xmlns:p14="http://schemas.microsoft.com/office/powerpoint/2010/main" val="6301481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8" y="1982355"/>
            <a:ext cx="3583726" cy="4636008"/>
          </a:xfrm>
        </p:spPr>
      </p:pic>
    </p:spTree>
    <p:extLst>
      <p:ext uri="{BB962C8B-B14F-4D97-AF65-F5344CB8AC3E}">
        <p14:creationId xmlns:p14="http://schemas.microsoft.com/office/powerpoint/2010/main" val="39059591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Accountant Screen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89" y="1963881"/>
            <a:ext cx="5766816" cy="4736592"/>
          </a:xfrm>
        </p:spPr>
      </p:pic>
    </p:spTree>
    <p:extLst>
      <p:ext uri="{BB962C8B-B14F-4D97-AF65-F5344CB8AC3E}">
        <p14:creationId xmlns:p14="http://schemas.microsoft.com/office/powerpoint/2010/main" val="21089446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331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Proposed </a:t>
            </a:r>
            <a:r>
              <a:rPr lang="en-US" dirty="0" smtClean="0"/>
              <a:t>Solution</a:t>
            </a:r>
          </a:p>
          <a:p>
            <a:r>
              <a:rPr lang="en-US" dirty="0"/>
              <a:t>Main Goal(s)</a:t>
            </a:r>
          </a:p>
          <a:p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Ark Work</a:t>
            </a:r>
          </a:p>
          <a:p>
            <a:pPr lvl="1"/>
            <a:r>
              <a:rPr lang="en-US" sz="1800" dirty="0"/>
              <a:t>Navigation Screen (Block Diagram)</a:t>
            </a:r>
          </a:p>
          <a:p>
            <a:pPr lvl="1"/>
            <a:r>
              <a:rPr lang="en-US" sz="1800" dirty="0"/>
              <a:t>Screen Shot (GUI)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Hardware Specification (Mobile device</a:t>
            </a:r>
            <a:r>
              <a:rPr lang="en-US" sz="1800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sz="2000" dirty="0" smtClean="0"/>
              <a:t>Tools</a:t>
            </a:r>
          </a:p>
          <a:p>
            <a:r>
              <a:rPr lang="en-US" sz="2000" dirty="0"/>
              <a:t>Demo</a:t>
            </a:r>
            <a:endParaRPr lang="en-US" sz="2000" dirty="0">
              <a:solidFill>
                <a:srgbClr val="FFFF00"/>
              </a:solidFill>
            </a:endParaRPr>
          </a:p>
          <a:p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0913800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Specification (Mobile Device)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11022"/>
          </a:xfrm>
        </p:spPr>
        <p:txBody>
          <a:bodyPr>
            <a:normAutofit fontScale="92500" lnSpcReduction="10000"/>
          </a:bodyPr>
          <a:lstStyle/>
          <a:p>
            <a:pPr marL="57150" indent="0">
              <a:lnSpc>
                <a:spcPct val="90000"/>
              </a:lnSpc>
              <a:buClr>
                <a:srgbClr val="0BD0D9"/>
              </a:buClr>
              <a:buSzPct val="95000"/>
              <a:buNone/>
            </a:pPr>
            <a:r>
              <a:rPr lang="en-US" dirty="0" smtClean="0"/>
              <a:t>Huawei Y9S Specifications: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Display:</a:t>
            </a:r>
          </a:p>
          <a:p>
            <a:pPr marL="800100"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Size: 6.59 inches</a:t>
            </a:r>
          </a:p>
          <a:p>
            <a:pPr marL="800100"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Resolution: 1080 x 2340 pixels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Platform</a:t>
            </a:r>
          </a:p>
          <a:p>
            <a:pPr marL="800100"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OS: Android 9.0 PIE </a:t>
            </a:r>
          </a:p>
          <a:p>
            <a:pPr marL="800100"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CPU: OCTA Core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Memory</a:t>
            </a:r>
          </a:p>
          <a:p>
            <a:pPr marL="800100"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Internal Storage: 128 </a:t>
            </a:r>
          </a:p>
          <a:p>
            <a:pPr marL="800100"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RAM:6 GB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Color: </a:t>
            </a:r>
            <a:r>
              <a:rPr lang="en-US" dirty="0"/>
              <a:t>Breathing </a:t>
            </a:r>
            <a:r>
              <a:rPr lang="en-US" dirty="0" smtClean="0"/>
              <a:t>Crystal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Camera </a:t>
            </a:r>
          </a:p>
          <a:p>
            <a:pPr marL="800100"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Triple: 48 MP, 8 MP, 2 MP</a:t>
            </a:r>
          </a:p>
          <a:p>
            <a:pPr marL="800100"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Front: 16 MP</a:t>
            </a:r>
          </a:p>
        </p:txBody>
      </p:sp>
    </p:spTree>
    <p:extLst>
      <p:ext uri="{BB962C8B-B14F-4D97-AF65-F5344CB8AC3E}">
        <p14:creationId xmlns:p14="http://schemas.microsoft.com/office/powerpoint/2010/main" val="12513585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868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Proposed </a:t>
            </a:r>
            <a:r>
              <a:rPr lang="en-US" dirty="0" smtClean="0"/>
              <a:t>Solution</a:t>
            </a:r>
          </a:p>
          <a:p>
            <a:r>
              <a:rPr lang="en-US" dirty="0"/>
              <a:t>Main Goal(s)</a:t>
            </a:r>
          </a:p>
          <a:p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Ark Work</a:t>
            </a:r>
          </a:p>
          <a:p>
            <a:pPr lvl="1"/>
            <a:r>
              <a:rPr lang="en-US" sz="1800" dirty="0"/>
              <a:t>Navigation Screen (Block Diagram)</a:t>
            </a:r>
          </a:p>
          <a:p>
            <a:pPr lvl="1"/>
            <a:r>
              <a:rPr lang="en-US" sz="1800" dirty="0"/>
              <a:t>Screen Shot (GUI)</a:t>
            </a:r>
          </a:p>
          <a:p>
            <a:pPr lvl="1"/>
            <a:r>
              <a:rPr lang="en-US" sz="1800" dirty="0"/>
              <a:t>Hardware Specification (Mobile device</a:t>
            </a:r>
            <a:r>
              <a:rPr lang="en-US" sz="1800" dirty="0" smtClean="0"/>
              <a:t>)</a:t>
            </a:r>
          </a:p>
          <a:p>
            <a:r>
              <a:rPr lang="en-US" dirty="0">
                <a:solidFill>
                  <a:srgbClr val="FFFF00"/>
                </a:solidFill>
              </a:rPr>
              <a:t>Tools</a:t>
            </a:r>
          </a:p>
          <a:p>
            <a:r>
              <a:rPr lang="en-US" dirty="0"/>
              <a:t>Demo</a:t>
            </a:r>
          </a:p>
          <a:p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9965395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85750"/>
            <a:r>
              <a:rPr lang="en-US" dirty="0" smtClean="0"/>
              <a:t>Graphical User Interface (Mobile App) developed by Flutter</a:t>
            </a:r>
          </a:p>
          <a:p>
            <a:pPr indent="-285750"/>
            <a:endParaRPr lang="en-US" dirty="0" smtClean="0"/>
          </a:p>
          <a:p>
            <a:pPr indent="-285750"/>
            <a:r>
              <a:rPr lang="en-US" dirty="0" smtClean="0"/>
              <a:t>Backend</a:t>
            </a:r>
          </a:p>
          <a:p>
            <a:pPr lvl="1"/>
            <a:r>
              <a:rPr lang="en-US" dirty="0" smtClean="0"/>
              <a:t>Middleware developed by Django (Python)</a:t>
            </a:r>
          </a:p>
          <a:p>
            <a:pPr lvl="1"/>
            <a:r>
              <a:rPr lang="en-US" dirty="0" smtClean="0"/>
              <a:t>Database is developed on MySQL (Database Server)</a:t>
            </a:r>
          </a:p>
          <a:p>
            <a:endParaRPr lang="en-US" dirty="0" smtClean="0"/>
          </a:p>
          <a:p>
            <a:r>
              <a:rPr lang="en-US" dirty="0" smtClean="0"/>
              <a:t>Deployment on </a:t>
            </a:r>
            <a:r>
              <a:rPr lang="en-US" dirty="0" err="1" smtClean="0"/>
              <a:t>Heroku</a:t>
            </a:r>
            <a:r>
              <a:rPr lang="en-US" dirty="0" smtClean="0"/>
              <a:t> Cloud Server </a:t>
            </a:r>
          </a:p>
          <a:p>
            <a:pPr marL="5715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91834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331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Proposed </a:t>
            </a:r>
            <a:r>
              <a:rPr lang="en-US" dirty="0" smtClean="0"/>
              <a:t>Solution</a:t>
            </a:r>
          </a:p>
          <a:p>
            <a:r>
              <a:rPr lang="en-US" dirty="0"/>
              <a:t>Main Goal(s)</a:t>
            </a:r>
          </a:p>
          <a:p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Ark Work</a:t>
            </a:r>
          </a:p>
          <a:p>
            <a:pPr lvl="1"/>
            <a:r>
              <a:rPr lang="en-US" sz="1800" dirty="0"/>
              <a:t>Navigation Screen (Block Diagram)</a:t>
            </a:r>
          </a:p>
          <a:p>
            <a:pPr lvl="1"/>
            <a:r>
              <a:rPr lang="en-US" sz="1800" dirty="0"/>
              <a:t>Screen Shot (GUI)</a:t>
            </a:r>
          </a:p>
          <a:p>
            <a:pPr lvl="1"/>
            <a:r>
              <a:rPr lang="en-US" sz="1800" dirty="0"/>
              <a:t>Hardware Specification (Mobile device</a:t>
            </a:r>
            <a:r>
              <a:rPr lang="en-US" sz="1800" dirty="0" smtClean="0"/>
              <a:t>)</a:t>
            </a:r>
          </a:p>
          <a:p>
            <a:r>
              <a:rPr lang="en-US" sz="2000" dirty="0" smtClean="0"/>
              <a:t>Tools</a:t>
            </a:r>
          </a:p>
          <a:p>
            <a:r>
              <a:rPr lang="en-US" dirty="0">
                <a:solidFill>
                  <a:srgbClr val="FFFF00"/>
                </a:solidFill>
              </a:rPr>
              <a:t>Demo</a:t>
            </a:r>
          </a:p>
          <a:p>
            <a:r>
              <a:rPr lang="en-US" sz="21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0760742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13018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331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Proposed </a:t>
            </a:r>
            <a:r>
              <a:rPr lang="en-US" dirty="0" smtClean="0"/>
              <a:t>Solution</a:t>
            </a:r>
          </a:p>
          <a:p>
            <a:r>
              <a:rPr lang="en-US" dirty="0"/>
              <a:t>Main Goal(s)</a:t>
            </a:r>
          </a:p>
          <a:p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Ark Work</a:t>
            </a:r>
          </a:p>
          <a:p>
            <a:pPr lvl="1"/>
            <a:r>
              <a:rPr lang="en-US" sz="1800" dirty="0"/>
              <a:t>Navigation Screen (Block Diagram)</a:t>
            </a:r>
          </a:p>
          <a:p>
            <a:pPr lvl="1"/>
            <a:r>
              <a:rPr lang="en-US" sz="1800" dirty="0"/>
              <a:t>Screen Shot (GUI)</a:t>
            </a:r>
          </a:p>
          <a:p>
            <a:pPr lvl="1"/>
            <a:r>
              <a:rPr lang="en-US" sz="1800" dirty="0"/>
              <a:t>Hardware Specification (Mobile device</a:t>
            </a:r>
            <a:r>
              <a:rPr lang="en-US" sz="1800" dirty="0" smtClean="0"/>
              <a:t>)</a:t>
            </a:r>
          </a:p>
          <a:p>
            <a:r>
              <a:rPr lang="en-US" sz="2000" dirty="0" smtClean="0"/>
              <a:t>Tools</a:t>
            </a:r>
          </a:p>
          <a:p>
            <a:r>
              <a:rPr lang="en-US" sz="2000" dirty="0"/>
              <a:t>Demo</a:t>
            </a:r>
          </a:p>
          <a:p>
            <a:r>
              <a:rPr lang="en-US" dirty="0">
                <a:solidFill>
                  <a:srgbClr val="FFFF00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1959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 startAt="3"/>
            </a:pPr>
            <a:r>
              <a:rPr lang="en-US" dirty="0"/>
              <a:t>Patient view Newborn Medical Records</a:t>
            </a:r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 Latest Status of Newborn </a:t>
            </a:r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Laboratory Records </a:t>
            </a:r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</a:t>
            </a:r>
            <a:r>
              <a:rPr lang="en-US" dirty="0" smtClean="0"/>
              <a:t>X-ray </a:t>
            </a:r>
            <a:r>
              <a:rPr lang="en-US" dirty="0"/>
              <a:t>Records </a:t>
            </a:r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Medical Records </a:t>
            </a:r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Consumable Records </a:t>
            </a:r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Extra Records </a:t>
            </a:r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Bills Records </a:t>
            </a:r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Pay Bills by Credit Card </a:t>
            </a:r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Edit Credit Card </a:t>
            </a:r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Live to see baby inside the incubator based on appointment </a:t>
            </a:r>
          </a:p>
        </p:txBody>
      </p:sp>
    </p:spTree>
    <p:extLst>
      <p:ext uri="{BB962C8B-B14F-4D97-AF65-F5344CB8AC3E}">
        <p14:creationId xmlns:p14="http://schemas.microsoft.com/office/powerpoint/2010/main" val="8202441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85750"/>
            <a:r>
              <a:rPr lang="en-US" dirty="0" smtClean="0"/>
              <a:t>Work Online/Offline</a:t>
            </a:r>
            <a:endParaRPr lang="en-US" dirty="0"/>
          </a:p>
          <a:p>
            <a:pPr indent="-285750"/>
            <a:r>
              <a:rPr lang="en-US" dirty="0" smtClean="0"/>
              <a:t>Caching Data</a:t>
            </a:r>
          </a:p>
          <a:p>
            <a:pPr indent="-285750"/>
            <a:r>
              <a:rPr lang="en-US" dirty="0" smtClean="0"/>
              <a:t>Live Camera Implemented</a:t>
            </a:r>
          </a:p>
          <a:p>
            <a:pPr indent="-285750"/>
            <a:r>
              <a:rPr lang="en-US" dirty="0" smtClean="0"/>
              <a:t>Credit Card Payment Implemented</a:t>
            </a:r>
          </a:p>
          <a:p>
            <a:pPr marL="5715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5858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94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 startAt="4"/>
            </a:pPr>
            <a:r>
              <a:rPr lang="en-US" dirty="0"/>
              <a:t>Doctor Edit Patient Medical Records </a:t>
            </a:r>
            <a:endParaRPr lang="en-US" dirty="0" smtClean="0"/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Edit Laboratory Records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Edit </a:t>
            </a:r>
            <a:r>
              <a:rPr lang="en-US" dirty="0" smtClean="0"/>
              <a:t>X-ray </a:t>
            </a:r>
            <a:r>
              <a:rPr lang="en-US" dirty="0"/>
              <a:t>Records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Edit Medical Records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Consumable Records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Edit Extra Records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Change State of </a:t>
            </a:r>
            <a:r>
              <a:rPr lang="en-US" dirty="0" smtClean="0"/>
              <a:t>Newborn </a:t>
            </a:r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Change Condition of Newborn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Change Light Ray of Newborn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Change Incubator of Newborn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History Status of Newborn  </a:t>
            </a:r>
          </a:p>
        </p:txBody>
      </p:sp>
    </p:spTree>
    <p:extLst>
      <p:ext uri="{BB962C8B-B14F-4D97-AF65-F5344CB8AC3E}">
        <p14:creationId xmlns:p14="http://schemas.microsoft.com/office/powerpoint/2010/main" val="404933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94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 startAt="5"/>
            </a:pPr>
            <a:r>
              <a:rPr lang="en-US" dirty="0"/>
              <a:t>Nurse Edit Patient Medical Records </a:t>
            </a:r>
            <a:endParaRPr lang="en-US" dirty="0" smtClean="0"/>
          </a:p>
          <a:p>
            <a:pPr marL="80010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Laboratory Records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</a:t>
            </a:r>
            <a:r>
              <a:rPr lang="en-US" dirty="0" smtClean="0"/>
              <a:t>X-ray </a:t>
            </a:r>
            <a:r>
              <a:rPr lang="en-US" dirty="0"/>
              <a:t>Records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Medical Records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State of </a:t>
            </a:r>
            <a:r>
              <a:rPr lang="en-US" dirty="0" smtClean="0"/>
              <a:t>Newborn </a:t>
            </a:r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Condition of Newborn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Light Ray of Newborn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View Incubator of Newborn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Edit Status of Newborn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Edit Consumable Records </a:t>
            </a:r>
            <a:endParaRPr lang="en-US" dirty="0" smtClean="0"/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Edit Extra Records </a:t>
            </a:r>
          </a:p>
          <a:p>
            <a:pPr lvl="1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94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9422"/>
          </a:xfrm>
        </p:spPr>
        <p:txBody>
          <a:bodyPr>
            <a:normAutofit/>
          </a:bodyPr>
          <a:lstStyle/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 startAt="6"/>
            </a:pPr>
            <a:r>
              <a:rPr lang="en-US" dirty="0"/>
              <a:t>Accountant Edit Patient Bills Records </a:t>
            </a:r>
            <a:endParaRPr lang="en-US" dirty="0" smtClean="0"/>
          </a:p>
          <a:p>
            <a:pPr marL="857250" lvl="1" indent="-34290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Calculate Bills for the </a:t>
            </a:r>
            <a:r>
              <a:rPr lang="en-US" dirty="0" smtClean="0"/>
              <a:t>Newborn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9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945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Proposed </a:t>
            </a:r>
            <a:r>
              <a:rPr lang="en-US" dirty="0" smtClean="0"/>
              <a:t>Solution</a:t>
            </a:r>
          </a:p>
          <a:p>
            <a:r>
              <a:rPr lang="en-US" dirty="0"/>
              <a:t>Main Goal(s)</a:t>
            </a:r>
          </a:p>
          <a:p>
            <a:r>
              <a:rPr lang="en-US" dirty="0" smtClean="0"/>
              <a:t>Features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Ark Work</a:t>
            </a:r>
          </a:p>
          <a:p>
            <a:pPr lvl="1"/>
            <a:r>
              <a:rPr lang="en-US" dirty="0"/>
              <a:t>Navigation Screen (Block Diagram)</a:t>
            </a:r>
          </a:p>
          <a:p>
            <a:pPr lvl="1"/>
            <a:r>
              <a:rPr lang="en-US" dirty="0"/>
              <a:t>Screen Shot (GUI)</a:t>
            </a:r>
          </a:p>
          <a:p>
            <a:pPr lvl="1"/>
            <a:r>
              <a:rPr lang="en-US" dirty="0"/>
              <a:t>Hardware Specification (Mobile device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/>
              <a:t>Demo</a:t>
            </a:r>
          </a:p>
          <a:p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13431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447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Proposed </a:t>
            </a:r>
            <a:r>
              <a:rPr lang="en-US" dirty="0" smtClean="0"/>
              <a:t>Solution</a:t>
            </a:r>
          </a:p>
          <a:p>
            <a:r>
              <a:rPr lang="en-US" dirty="0"/>
              <a:t>Main Goal(s)</a:t>
            </a:r>
          </a:p>
          <a:p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Ark Work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Navigation Screen (Block Diagram)</a:t>
            </a:r>
          </a:p>
          <a:p>
            <a:pPr lvl="1"/>
            <a:r>
              <a:rPr lang="en-US" dirty="0"/>
              <a:t>Screen Shot (GUI)</a:t>
            </a:r>
          </a:p>
          <a:p>
            <a:pPr lvl="1"/>
            <a:r>
              <a:rPr lang="en-US" dirty="0"/>
              <a:t>Hardware Specification (Mobile device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/>
              <a:t>Demo</a:t>
            </a:r>
          </a:p>
          <a:p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111759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9422"/>
          </a:xfrm>
        </p:spPr>
        <p:txBody>
          <a:bodyPr>
            <a:normAutofit/>
          </a:bodyPr>
          <a:lstStyle/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Startup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Doctor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Nurse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Accountant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Patient Navigation Screens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1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563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Problem Definition</a:t>
            </a:r>
          </a:p>
          <a:p>
            <a:r>
              <a:rPr lang="en-US" dirty="0" smtClean="0"/>
              <a:t>Proposed Solution</a:t>
            </a:r>
          </a:p>
          <a:p>
            <a:r>
              <a:rPr lang="en-US" dirty="0" smtClean="0"/>
              <a:t>Main Goal(s)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Ark Work</a:t>
            </a:r>
          </a:p>
          <a:p>
            <a:pPr lvl="1"/>
            <a:r>
              <a:rPr lang="en-US" dirty="0"/>
              <a:t>Navigation Screen (Block Diagram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Screen Shot (GUI)</a:t>
            </a:r>
            <a:endParaRPr lang="en-US" dirty="0" smtClean="0"/>
          </a:p>
          <a:p>
            <a:pPr lvl="1"/>
            <a:r>
              <a:rPr lang="en-US" dirty="0"/>
              <a:t>Hardware Specification (Mobile device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995827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9422"/>
          </a:xfrm>
        </p:spPr>
        <p:txBody>
          <a:bodyPr>
            <a:normAutofit/>
          </a:bodyPr>
          <a:lstStyle/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Startup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Doctor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Nurse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Accountant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Patient Navigation Screens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3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Navigation Screens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8" cy="4513966"/>
          </a:xfrm>
        </p:spPr>
      </p:pic>
    </p:spTree>
    <p:extLst>
      <p:ext uri="{BB962C8B-B14F-4D97-AF65-F5344CB8AC3E}">
        <p14:creationId xmlns:p14="http://schemas.microsoft.com/office/powerpoint/2010/main" val="245359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Screen (Block Diagram)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9422"/>
          </a:xfrm>
        </p:spPr>
        <p:txBody>
          <a:bodyPr>
            <a:normAutofit/>
          </a:bodyPr>
          <a:lstStyle/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Startup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Doctor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Nurse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Accountant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Patient Navigation Screens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1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Doctor Navigation Screens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1" y="2222500"/>
            <a:ext cx="10571998" cy="4421368"/>
          </a:xfrm>
        </p:spPr>
      </p:pic>
    </p:spTree>
    <p:extLst>
      <p:ext uri="{BB962C8B-B14F-4D97-AF65-F5344CB8AC3E}">
        <p14:creationId xmlns:p14="http://schemas.microsoft.com/office/powerpoint/2010/main" val="750530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Doctor Navigation Screens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8" cy="4363495"/>
          </a:xfrm>
        </p:spPr>
      </p:pic>
    </p:spTree>
    <p:extLst>
      <p:ext uri="{BB962C8B-B14F-4D97-AF65-F5344CB8AC3E}">
        <p14:creationId xmlns:p14="http://schemas.microsoft.com/office/powerpoint/2010/main" val="3393921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Doctor Navigation Screens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8" cy="4363495"/>
          </a:xfrm>
        </p:spPr>
      </p:pic>
    </p:spTree>
    <p:extLst>
      <p:ext uri="{BB962C8B-B14F-4D97-AF65-F5344CB8AC3E}">
        <p14:creationId xmlns:p14="http://schemas.microsoft.com/office/powerpoint/2010/main" val="2988934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Doctor Navigation Screens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8" cy="4328771"/>
          </a:xfrm>
        </p:spPr>
      </p:pic>
    </p:spTree>
    <p:extLst>
      <p:ext uri="{BB962C8B-B14F-4D97-AF65-F5344CB8AC3E}">
        <p14:creationId xmlns:p14="http://schemas.microsoft.com/office/powerpoint/2010/main" val="1718494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Screen (Block Diagram)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9422"/>
          </a:xfrm>
        </p:spPr>
        <p:txBody>
          <a:bodyPr>
            <a:normAutofit/>
          </a:bodyPr>
          <a:lstStyle/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Startup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Doctor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Nurse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Accountant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Patient Navigation Screens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6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Navigation Screens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8" cy="4479242"/>
          </a:xfrm>
        </p:spPr>
      </p:pic>
    </p:spTree>
    <p:extLst>
      <p:ext uri="{BB962C8B-B14F-4D97-AF65-F5344CB8AC3E}">
        <p14:creationId xmlns:p14="http://schemas.microsoft.com/office/powerpoint/2010/main" val="1326443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Navigation Screens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8" cy="4502391"/>
          </a:xfrm>
        </p:spPr>
      </p:pic>
    </p:spTree>
    <p:extLst>
      <p:ext uri="{BB962C8B-B14F-4D97-AF65-F5344CB8AC3E}">
        <p14:creationId xmlns:p14="http://schemas.microsoft.com/office/powerpoint/2010/main" val="164653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6370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Introduction</a:t>
            </a:r>
          </a:p>
          <a:p>
            <a:r>
              <a:rPr lang="en-US" dirty="0" smtClean="0"/>
              <a:t>Problem Definition</a:t>
            </a:r>
          </a:p>
          <a:p>
            <a:r>
              <a:rPr lang="en-US" dirty="0" smtClean="0"/>
              <a:t>Proposed Solution</a:t>
            </a:r>
          </a:p>
          <a:p>
            <a:r>
              <a:rPr lang="en-US" dirty="0" smtClean="0"/>
              <a:t>Main Goal(s)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Ark Work</a:t>
            </a:r>
          </a:p>
          <a:p>
            <a:pPr lvl="1"/>
            <a:r>
              <a:rPr lang="en-US" dirty="0"/>
              <a:t>Navigation Screen (Block Diagram)</a:t>
            </a:r>
          </a:p>
          <a:p>
            <a:pPr lvl="1"/>
            <a:r>
              <a:rPr lang="en-US" dirty="0"/>
              <a:t>Screen Shot (GUI)</a:t>
            </a:r>
          </a:p>
          <a:p>
            <a:pPr lvl="1"/>
            <a:r>
              <a:rPr lang="en-US" dirty="0"/>
              <a:t>Hardware Specification (Mobile device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/>
              <a:t>Demo</a:t>
            </a:r>
          </a:p>
          <a:p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842422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Navigation Screens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1" y="2222500"/>
            <a:ext cx="10571998" cy="4502391"/>
          </a:xfrm>
        </p:spPr>
      </p:pic>
    </p:spTree>
    <p:extLst>
      <p:ext uri="{BB962C8B-B14F-4D97-AF65-F5344CB8AC3E}">
        <p14:creationId xmlns:p14="http://schemas.microsoft.com/office/powerpoint/2010/main" val="2174017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Navigation Screens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8" cy="4490816"/>
          </a:xfrm>
        </p:spPr>
      </p:pic>
    </p:spTree>
    <p:extLst>
      <p:ext uri="{BB962C8B-B14F-4D97-AF65-F5344CB8AC3E}">
        <p14:creationId xmlns:p14="http://schemas.microsoft.com/office/powerpoint/2010/main" val="1090650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Screen (Block Diagram)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9422"/>
          </a:xfrm>
        </p:spPr>
        <p:txBody>
          <a:bodyPr>
            <a:normAutofit/>
          </a:bodyPr>
          <a:lstStyle/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Startup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Doctor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Nurse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Accountant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Patient Navigation Screens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63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Accountant Navigation Screens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8" cy="4456092"/>
          </a:xfrm>
        </p:spPr>
      </p:pic>
    </p:spTree>
    <p:extLst>
      <p:ext uri="{BB962C8B-B14F-4D97-AF65-F5344CB8AC3E}">
        <p14:creationId xmlns:p14="http://schemas.microsoft.com/office/powerpoint/2010/main" val="3636564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Accountant Navigation Screens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1" y="2222500"/>
            <a:ext cx="10571998" cy="4490816"/>
          </a:xfrm>
        </p:spPr>
      </p:pic>
    </p:spTree>
    <p:extLst>
      <p:ext uri="{BB962C8B-B14F-4D97-AF65-F5344CB8AC3E}">
        <p14:creationId xmlns:p14="http://schemas.microsoft.com/office/powerpoint/2010/main" val="934968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Accountant Navigation Screens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1" y="2222500"/>
            <a:ext cx="10571997" cy="4456092"/>
          </a:xfrm>
        </p:spPr>
      </p:pic>
    </p:spTree>
    <p:extLst>
      <p:ext uri="{BB962C8B-B14F-4D97-AF65-F5344CB8AC3E}">
        <p14:creationId xmlns:p14="http://schemas.microsoft.com/office/powerpoint/2010/main" val="130280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Accountant Navigation Screens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7" cy="4456092"/>
          </a:xfrm>
        </p:spPr>
      </p:pic>
    </p:spTree>
    <p:extLst>
      <p:ext uri="{BB962C8B-B14F-4D97-AF65-F5344CB8AC3E}">
        <p14:creationId xmlns:p14="http://schemas.microsoft.com/office/powerpoint/2010/main" val="2467531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Accountant Navigation Screens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8" cy="4502391"/>
          </a:xfrm>
        </p:spPr>
      </p:pic>
    </p:spTree>
    <p:extLst>
      <p:ext uri="{BB962C8B-B14F-4D97-AF65-F5344CB8AC3E}">
        <p14:creationId xmlns:p14="http://schemas.microsoft.com/office/powerpoint/2010/main" val="3021210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Screen (Block Diagram)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9422"/>
          </a:xfrm>
        </p:spPr>
        <p:txBody>
          <a:bodyPr>
            <a:normAutofit/>
          </a:bodyPr>
          <a:lstStyle/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 smtClean="0"/>
              <a:t>Startup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Doctor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Nurse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/>
              <a:t>Accountant Navigation Screens</a:t>
            </a:r>
          </a:p>
          <a:p>
            <a:pPr marL="400050">
              <a:lnSpc>
                <a:spcPct val="90000"/>
              </a:lnSpc>
              <a:buClr>
                <a:srgbClr val="0BD0D9"/>
              </a:buClr>
              <a:buSzPct val="95000"/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Patient Navigation Screens</a:t>
            </a:r>
          </a:p>
        </p:txBody>
      </p:sp>
    </p:spTree>
    <p:extLst>
      <p:ext uri="{BB962C8B-B14F-4D97-AF65-F5344CB8AC3E}">
        <p14:creationId xmlns:p14="http://schemas.microsoft.com/office/powerpoint/2010/main" val="957359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Navigation Screens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1" y="2222500"/>
            <a:ext cx="10571998" cy="4479242"/>
          </a:xfrm>
        </p:spPr>
      </p:pic>
    </p:spTree>
    <p:extLst>
      <p:ext uri="{BB962C8B-B14F-4D97-AF65-F5344CB8AC3E}">
        <p14:creationId xmlns:p14="http://schemas.microsoft.com/office/powerpoint/2010/main" val="289845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401455"/>
            <a:ext cx="10554574" cy="4331854"/>
          </a:xfrm>
        </p:spPr>
        <p:txBody>
          <a:bodyPr>
            <a:normAutofit/>
          </a:bodyPr>
          <a:lstStyle/>
          <a:p>
            <a:pPr algn="just">
              <a:buClr>
                <a:srgbClr val="FF0000"/>
              </a:buClr>
              <a:buSzPct val="95000"/>
              <a:buFont typeface="Wingdings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Incubator Control </a:t>
            </a:r>
            <a:r>
              <a:rPr lang="en-US" b="1" dirty="0" smtClean="0">
                <a:solidFill>
                  <a:srgbClr val="C00000"/>
                </a:solidFill>
              </a:rPr>
              <a:t>System:</a:t>
            </a:r>
            <a:r>
              <a:rPr lang="en-US" b="1" dirty="0" smtClean="0"/>
              <a:t>  </a:t>
            </a:r>
            <a:r>
              <a:rPr lang="en-US" dirty="0"/>
              <a:t>it</a:t>
            </a:r>
            <a:r>
              <a:rPr lang="en-US" b="1" dirty="0"/>
              <a:t> </a:t>
            </a:r>
            <a:r>
              <a:rPr lang="en-US" dirty="0"/>
              <a:t>is a control system for an intensive care  unit for newborn babies who may be premature or suffering from illness, breathing difficulties or other birth complications.</a:t>
            </a:r>
          </a:p>
          <a:p>
            <a:pPr algn="just">
              <a:buClr>
                <a:srgbClr val="FF0000"/>
              </a:buClr>
              <a:buSzPct val="95000"/>
              <a:buNone/>
            </a:pPr>
            <a:endParaRPr lang="en-US" dirty="0"/>
          </a:p>
          <a:p>
            <a:pPr algn="just">
              <a:buClr>
                <a:srgbClr val="FF0000"/>
              </a:buClr>
              <a:buSzPct val="95000"/>
              <a:buFont typeface="Wingdings" pitchFamily="2" charset="2"/>
              <a:buChar char="q"/>
            </a:pPr>
            <a:r>
              <a:rPr lang="en-US" dirty="0"/>
              <a:t>The functionality of the </a:t>
            </a:r>
            <a:r>
              <a:rPr lang="en-US" b="1" dirty="0">
                <a:solidFill>
                  <a:srgbClr val="C00000"/>
                </a:solidFill>
              </a:rPr>
              <a:t>Incubator control</a:t>
            </a:r>
            <a:r>
              <a:rPr lang="en-US" b="1" dirty="0"/>
              <a:t> system</a:t>
            </a:r>
            <a:r>
              <a:rPr lang="en-US" dirty="0"/>
              <a:t> is to monitor and control temperature ,humidity and oxygen inside the incubator :</a:t>
            </a:r>
          </a:p>
          <a:p>
            <a:pPr algn="just">
              <a:buClr>
                <a:srgbClr val="FF0000"/>
              </a:buClr>
              <a:buSzPct val="95000"/>
              <a:buFont typeface="Wingdings" pitchFamily="2" charset="2"/>
              <a:buChar char="v"/>
            </a:pPr>
            <a:r>
              <a:rPr lang="en-US" dirty="0"/>
              <a:t>By creating a closed and controlled environment made by </a:t>
            </a:r>
            <a:r>
              <a:rPr lang="en-US" b="1" dirty="0"/>
              <a:t> Acrylic Doubled Wall </a:t>
            </a:r>
            <a:r>
              <a:rPr lang="en-US" dirty="0"/>
              <a:t>. </a:t>
            </a:r>
          </a:p>
          <a:p>
            <a:pPr algn="just">
              <a:buClr>
                <a:srgbClr val="FF0000"/>
              </a:buClr>
              <a:buSzPct val="95000"/>
              <a:buFont typeface="Wingdings" pitchFamily="2" charset="2"/>
              <a:buChar char="v"/>
            </a:pPr>
            <a:r>
              <a:rPr lang="en-US" dirty="0"/>
              <a:t>the incubator protects the newborn from infection, air drafts and handling by </a:t>
            </a:r>
            <a:r>
              <a:rPr lang="en-US" dirty="0">
                <a:solidFill>
                  <a:srgbClr val="FF0000"/>
                </a:solidFill>
              </a:rPr>
              <a:t>nurses and doctors </a:t>
            </a:r>
            <a:r>
              <a:rPr lang="en-US" dirty="0"/>
              <a:t>authorized to work within the neonatal intensive care units (NICU</a:t>
            </a:r>
            <a:r>
              <a:rPr lang="en-US" dirty="0" smtClean="0"/>
              <a:t>)</a:t>
            </a:r>
          </a:p>
          <a:p>
            <a:pPr algn="just">
              <a:buClr>
                <a:srgbClr val="FF0000"/>
              </a:buClr>
              <a:buSzPct val="95000"/>
              <a:buFont typeface="Wingdings" pitchFamily="2" charset="2"/>
              <a:buChar char="v"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Note: this is a demo Workable Application. It can be tested on any mobile Android and IOS </a:t>
            </a:r>
            <a:r>
              <a:rPr lang="en-US" dirty="0" smtClean="0">
                <a:solidFill>
                  <a:srgbClr val="FFFF00"/>
                </a:solidFill>
              </a:rPr>
              <a:t>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73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Navigation Screens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1" y="2222500"/>
            <a:ext cx="10571998" cy="4444518"/>
          </a:xfrm>
        </p:spPr>
      </p:pic>
    </p:spTree>
    <p:extLst>
      <p:ext uri="{BB962C8B-B14F-4D97-AF65-F5344CB8AC3E}">
        <p14:creationId xmlns:p14="http://schemas.microsoft.com/office/powerpoint/2010/main" val="174949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215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Proposed </a:t>
            </a:r>
            <a:r>
              <a:rPr lang="en-US" dirty="0" smtClean="0"/>
              <a:t>Solution</a:t>
            </a:r>
          </a:p>
          <a:p>
            <a:r>
              <a:rPr lang="en-US" dirty="0"/>
              <a:t>Main Goal(s)</a:t>
            </a:r>
          </a:p>
          <a:p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Ark Work</a:t>
            </a:r>
          </a:p>
          <a:p>
            <a:pPr lvl="1"/>
            <a:r>
              <a:rPr lang="en-US" sz="1800" dirty="0"/>
              <a:t>Navigation Screen (Block Diagram)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Screen Shot (GUI)</a:t>
            </a:r>
          </a:p>
          <a:p>
            <a:pPr lvl="1"/>
            <a:r>
              <a:rPr lang="en-US" dirty="0"/>
              <a:t>Hardware Specification (Mobile device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/>
              <a:t>Demo</a:t>
            </a:r>
          </a:p>
          <a:p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571202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Startup Screen</a:t>
            </a:r>
          </a:p>
          <a:p>
            <a:r>
              <a:rPr lang="en-US" dirty="0" smtClean="0"/>
              <a:t>Register Screens</a:t>
            </a:r>
          </a:p>
          <a:p>
            <a:r>
              <a:rPr lang="en-US" dirty="0" smtClean="0"/>
              <a:t>Patient Screens</a:t>
            </a:r>
          </a:p>
          <a:p>
            <a:r>
              <a:rPr lang="en-US" dirty="0" smtClean="0"/>
              <a:t>Doctor Screens</a:t>
            </a:r>
          </a:p>
          <a:p>
            <a:r>
              <a:rPr lang="en-US" dirty="0" smtClean="0"/>
              <a:t>Nurse Screens</a:t>
            </a:r>
          </a:p>
          <a:p>
            <a:r>
              <a:rPr lang="en-US" dirty="0" smtClean="0"/>
              <a:t>Accountant Screens</a:t>
            </a:r>
          </a:p>
        </p:txBody>
      </p:sp>
    </p:spTree>
    <p:extLst>
      <p:ext uri="{BB962C8B-B14F-4D97-AF65-F5344CB8AC3E}">
        <p14:creationId xmlns:p14="http://schemas.microsoft.com/office/powerpoint/2010/main" val="1771999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Startup Screen</a:t>
            </a:r>
          </a:p>
          <a:p>
            <a:r>
              <a:rPr lang="en-US" dirty="0"/>
              <a:t>Register </a:t>
            </a:r>
            <a:r>
              <a:rPr lang="en-US" dirty="0" smtClean="0"/>
              <a:t>Screens</a:t>
            </a:r>
          </a:p>
          <a:p>
            <a:r>
              <a:rPr lang="en-US" dirty="0" smtClean="0"/>
              <a:t>Patient Screens</a:t>
            </a:r>
          </a:p>
          <a:p>
            <a:r>
              <a:rPr lang="en-US" dirty="0" smtClean="0"/>
              <a:t>Doctor Screens</a:t>
            </a:r>
          </a:p>
          <a:p>
            <a:r>
              <a:rPr lang="en-US" dirty="0" smtClean="0"/>
              <a:t>Nurse Screens</a:t>
            </a:r>
          </a:p>
          <a:p>
            <a:r>
              <a:rPr lang="en-US" dirty="0" smtClean="0"/>
              <a:t>Accountant Screens</a:t>
            </a:r>
          </a:p>
        </p:txBody>
      </p:sp>
    </p:spTree>
    <p:extLst>
      <p:ext uri="{BB962C8B-B14F-4D97-AF65-F5344CB8AC3E}">
        <p14:creationId xmlns:p14="http://schemas.microsoft.com/office/powerpoint/2010/main" val="2139122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Screen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6351708" cy="4224233"/>
          </a:xfrm>
        </p:spPr>
        <p:txBody>
          <a:bodyPr/>
          <a:lstStyle/>
          <a:p>
            <a:r>
              <a:rPr lang="en-US" dirty="0" smtClean="0"/>
              <a:t>The app starts and shows welcome screen and navigates to Sign In Screen 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14" y="2013527"/>
            <a:ext cx="4737750" cy="4627417"/>
          </a:xfrm>
        </p:spPr>
      </p:pic>
    </p:spTree>
    <p:extLst>
      <p:ext uri="{BB962C8B-B14F-4D97-AF65-F5344CB8AC3E}">
        <p14:creationId xmlns:p14="http://schemas.microsoft.com/office/powerpoint/2010/main" val="1983155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Startup Screen</a:t>
            </a:r>
          </a:p>
          <a:p>
            <a:r>
              <a:rPr lang="en-US" dirty="0">
                <a:solidFill>
                  <a:srgbClr val="FFFF00"/>
                </a:solidFill>
              </a:rPr>
              <a:t>Register Screens</a:t>
            </a:r>
          </a:p>
          <a:p>
            <a:r>
              <a:rPr lang="en-US" dirty="0" smtClean="0"/>
              <a:t>Patient Screens</a:t>
            </a:r>
          </a:p>
          <a:p>
            <a:r>
              <a:rPr lang="en-US" dirty="0" smtClean="0"/>
              <a:t>Doctor Screens</a:t>
            </a:r>
          </a:p>
          <a:p>
            <a:r>
              <a:rPr lang="en-US" dirty="0" smtClean="0"/>
              <a:t>Nurse Screens</a:t>
            </a:r>
          </a:p>
          <a:p>
            <a:r>
              <a:rPr lang="en-US" dirty="0" smtClean="0"/>
              <a:t>Accountant Screens</a:t>
            </a:r>
          </a:p>
        </p:txBody>
      </p:sp>
    </p:spTree>
    <p:extLst>
      <p:ext uri="{BB962C8B-B14F-4D97-AF65-F5344CB8AC3E}">
        <p14:creationId xmlns:p14="http://schemas.microsoft.com/office/powerpoint/2010/main" val="3587737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Screen(s) (cont.)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4832280" cy="4224233"/>
          </a:xfrm>
        </p:spPr>
        <p:txBody>
          <a:bodyPr/>
          <a:lstStyle/>
          <a:p>
            <a:r>
              <a:rPr lang="en-US" dirty="0" smtClean="0"/>
              <a:t>Click on Doctor Button Navigates to Register Doctor Screen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47" y="2016399"/>
            <a:ext cx="3859302" cy="4636008"/>
          </a:xfrm>
        </p:spPr>
      </p:pic>
    </p:spTree>
    <p:extLst>
      <p:ext uri="{BB962C8B-B14F-4D97-AF65-F5344CB8AC3E}">
        <p14:creationId xmlns:p14="http://schemas.microsoft.com/office/powerpoint/2010/main" val="2512134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Screen(s) (cont.)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4832280" cy="4224233"/>
          </a:xfrm>
        </p:spPr>
        <p:txBody>
          <a:bodyPr/>
          <a:lstStyle/>
          <a:p>
            <a:r>
              <a:rPr lang="en-US" dirty="0"/>
              <a:t>Click on </a:t>
            </a:r>
            <a:r>
              <a:rPr lang="en-US" dirty="0" smtClean="0"/>
              <a:t>Nurse Button </a:t>
            </a:r>
            <a:r>
              <a:rPr lang="en-US" dirty="0"/>
              <a:t>Navigates to Register </a:t>
            </a:r>
            <a:r>
              <a:rPr lang="en-US" dirty="0" smtClean="0"/>
              <a:t>Nurse </a:t>
            </a:r>
            <a:r>
              <a:rPr lang="en-US" dirty="0"/>
              <a:t>Screen 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725" y="2016399"/>
            <a:ext cx="3756347" cy="4636008"/>
          </a:xfrm>
        </p:spPr>
      </p:pic>
    </p:spTree>
    <p:extLst>
      <p:ext uri="{BB962C8B-B14F-4D97-AF65-F5344CB8AC3E}">
        <p14:creationId xmlns:p14="http://schemas.microsoft.com/office/powerpoint/2010/main" val="704398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Screen(s) (cont.)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4832280" cy="4224233"/>
          </a:xfrm>
        </p:spPr>
        <p:txBody>
          <a:bodyPr/>
          <a:lstStyle/>
          <a:p>
            <a:r>
              <a:rPr lang="en-US" dirty="0" smtClean="0"/>
              <a:t>Click on Patient Button Navigates to Register Patient Screen 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82" y="1966107"/>
            <a:ext cx="5769918" cy="4736592"/>
          </a:xfrm>
        </p:spPr>
      </p:pic>
    </p:spTree>
    <p:extLst>
      <p:ext uri="{BB962C8B-B14F-4D97-AF65-F5344CB8AC3E}">
        <p14:creationId xmlns:p14="http://schemas.microsoft.com/office/powerpoint/2010/main" val="3327081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Screen(s) (cont.)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4832280" cy="4224233"/>
          </a:xfrm>
        </p:spPr>
        <p:txBody>
          <a:bodyPr/>
          <a:lstStyle/>
          <a:p>
            <a:r>
              <a:rPr lang="en-US" dirty="0"/>
              <a:t>Click on </a:t>
            </a:r>
            <a:r>
              <a:rPr lang="en-US" dirty="0" smtClean="0"/>
              <a:t>Accountant </a:t>
            </a:r>
            <a:r>
              <a:rPr lang="en-US" dirty="0"/>
              <a:t>Button Navigates to Register </a:t>
            </a:r>
            <a:r>
              <a:rPr lang="en-US" dirty="0" smtClean="0"/>
              <a:t>Accountant </a:t>
            </a:r>
            <a:r>
              <a:rPr lang="en-US" dirty="0"/>
              <a:t>Screen 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437" y="2016399"/>
            <a:ext cx="3756347" cy="4636008"/>
          </a:xfrm>
        </p:spPr>
      </p:pic>
    </p:spTree>
    <p:extLst>
      <p:ext uri="{BB962C8B-B14F-4D97-AF65-F5344CB8AC3E}">
        <p14:creationId xmlns:p14="http://schemas.microsoft.com/office/powerpoint/2010/main" val="241993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447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>
                <a:solidFill>
                  <a:srgbClr val="FFFF00"/>
                </a:solidFill>
              </a:rPr>
              <a:t>Problem Definition</a:t>
            </a:r>
          </a:p>
          <a:p>
            <a:r>
              <a:rPr lang="en-US" dirty="0" smtClean="0"/>
              <a:t>Proposed Solution</a:t>
            </a:r>
          </a:p>
          <a:p>
            <a:r>
              <a:rPr lang="en-US" dirty="0" smtClean="0"/>
              <a:t>Main Goal(s)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Ark Work</a:t>
            </a:r>
          </a:p>
          <a:p>
            <a:pPr lvl="1"/>
            <a:r>
              <a:rPr lang="en-US" dirty="0"/>
              <a:t>Navigation Screen (Block Diagram)</a:t>
            </a:r>
          </a:p>
          <a:p>
            <a:pPr lvl="1"/>
            <a:r>
              <a:rPr lang="en-US" dirty="0"/>
              <a:t>Screen Shot (GUI)</a:t>
            </a:r>
          </a:p>
          <a:p>
            <a:pPr lvl="1"/>
            <a:r>
              <a:rPr lang="en-US" dirty="0"/>
              <a:t>Hardware Specification (Mobile device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/>
              <a:t>Demo</a:t>
            </a:r>
          </a:p>
          <a:p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50824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Startup </a:t>
            </a:r>
            <a:r>
              <a:rPr lang="en-US" dirty="0"/>
              <a:t>Screen</a:t>
            </a:r>
          </a:p>
          <a:p>
            <a:r>
              <a:rPr lang="en-US" dirty="0"/>
              <a:t>Register </a:t>
            </a:r>
            <a:r>
              <a:rPr lang="en-US" dirty="0" smtClean="0"/>
              <a:t>Screens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Patient Screens</a:t>
            </a:r>
            <a:endParaRPr lang="en-US" dirty="0" smtClean="0"/>
          </a:p>
          <a:p>
            <a:r>
              <a:rPr lang="en-US" dirty="0" smtClean="0"/>
              <a:t>Doctor Screens</a:t>
            </a:r>
          </a:p>
          <a:p>
            <a:r>
              <a:rPr lang="en-US" dirty="0" smtClean="0"/>
              <a:t>Nurse Screens</a:t>
            </a:r>
          </a:p>
          <a:p>
            <a:r>
              <a:rPr lang="en-US" dirty="0" smtClean="0"/>
              <a:t>Accountant Screens</a:t>
            </a:r>
          </a:p>
        </p:txBody>
      </p:sp>
    </p:spTree>
    <p:extLst>
      <p:ext uri="{BB962C8B-B14F-4D97-AF65-F5344CB8AC3E}">
        <p14:creationId xmlns:p14="http://schemas.microsoft.com/office/powerpoint/2010/main" val="2512912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Patient Screens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3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6062379" cy="3638763"/>
          </a:xfrm>
        </p:spPr>
        <p:txBody>
          <a:bodyPr/>
          <a:lstStyle/>
          <a:p>
            <a:r>
              <a:rPr lang="en-US" dirty="0" smtClean="0"/>
              <a:t>Slide Menu from Left to right, shows options for current Patient (User)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808" y="2010064"/>
            <a:ext cx="2141319" cy="4636008"/>
          </a:xfrm>
        </p:spPr>
      </p:pic>
    </p:spTree>
    <p:extLst>
      <p:ext uri="{BB962C8B-B14F-4D97-AF65-F5344CB8AC3E}">
        <p14:creationId xmlns:p14="http://schemas.microsoft.com/office/powerpoint/2010/main" val="767955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6062379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78" y="2041236"/>
            <a:ext cx="4241683" cy="4636008"/>
          </a:xfrm>
        </p:spPr>
      </p:pic>
    </p:spTree>
    <p:extLst>
      <p:ext uri="{BB962C8B-B14F-4D97-AF65-F5344CB8AC3E}">
        <p14:creationId xmlns:p14="http://schemas.microsoft.com/office/powerpoint/2010/main" val="295705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1" y="2222287"/>
            <a:ext cx="5020385" cy="4433021"/>
          </a:xfrm>
        </p:spPr>
        <p:txBody>
          <a:bodyPr/>
          <a:lstStyle/>
          <a:p>
            <a:r>
              <a:rPr lang="en-US" dirty="0" smtClean="0"/>
              <a:t>Click on add button Navigates to new Credit Card Screen</a:t>
            </a:r>
          </a:p>
          <a:p>
            <a:r>
              <a:rPr lang="en-US" dirty="0" smtClean="0"/>
              <a:t>Tap on one of Credit Card List navigates to Edit Credit Card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19300"/>
            <a:ext cx="5936444" cy="4636008"/>
          </a:xfrm>
        </p:spPr>
      </p:pic>
    </p:spTree>
    <p:extLst>
      <p:ext uri="{BB962C8B-B14F-4D97-AF65-F5344CB8AC3E}">
        <p14:creationId xmlns:p14="http://schemas.microsoft.com/office/powerpoint/2010/main" val="2277104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055615" cy="3638763"/>
          </a:xfrm>
        </p:spPr>
        <p:txBody>
          <a:bodyPr/>
          <a:lstStyle/>
          <a:p>
            <a:r>
              <a:rPr lang="en-US" dirty="0" smtClean="0"/>
              <a:t>Click on Report a problem button navigates to Report Screen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13" y="2010063"/>
            <a:ext cx="5670352" cy="4636008"/>
          </a:xfrm>
        </p:spPr>
      </p:pic>
    </p:spTree>
    <p:extLst>
      <p:ext uri="{BB962C8B-B14F-4D97-AF65-F5344CB8AC3E}">
        <p14:creationId xmlns:p14="http://schemas.microsoft.com/office/powerpoint/2010/main" val="3806103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702161" cy="3638763"/>
          </a:xfrm>
        </p:spPr>
        <p:txBody>
          <a:bodyPr/>
          <a:lstStyle/>
          <a:p>
            <a:r>
              <a:rPr lang="en-US" dirty="0"/>
              <a:t>Click on </a:t>
            </a:r>
            <a:r>
              <a:rPr lang="en-US" dirty="0" smtClean="0"/>
              <a:t>History button </a:t>
            </a:r>
            <a:r>
              <a:rPr lang="en-US" dirty="0"/>
              <a:t>navigates to H</a:t>
            </a:r>
            <a:r>
              <a:rPr lang="en-US" dirty="0" smtClean="0"/>
              <a:t>istory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57" y="2019300"/>
            <a:ext cx="4206643" cy="4636008"/>
          </a:xfrm>
        </p:spPr>
      </p:pic>
    </p:spTree>
    <p:extLst>
      <p:ext uri="{BB962C8B-B14F-4D97-AF65-F5344CB8AC3E}">
        <p14:creationId xmlns:p14="http://schemas.microsoft.com/office/powerpoint/2010/main" val="2187168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702161" cy="3638763"/>
          </a:xfrm>
        </p:spPr>
        <p:txBody>
          <a:bodyPr/>
          <a:lstStyle/>
          <a:p>
            <a:r>
              <a:rPr lang="en-US" dirty="0"/>
              <a:t>Click on History button navigates to History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04" y="2019300"/>
            <a:ext cx="3882901" cy="4636008"/>
          </a:xfrm>
        </p:spPr>
      </p:pic>
    </p:spTree>
    <p:extLst>
      <p:ext uri="{BB962C8B-B14F-4D97-AF65-F5344CB8AC3E}">
        <p14:creationId xmlns:p14="http://schemas.microsoft.com/office/powerpoint/2010/main" val="424706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3" y="1976582"/>
            <a:ext cx="5467927" cy="47659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95944" y="2222287"/>
            <a:ext cx="5808642" cy="4520258"/>
          </a:xfrm>
        </p:spPr>
        <p:txBody>
          <a:bodyPr>
            <a:normAutofit/>
          </a:bodyPr>
          <a:lstStyle/>
          <a:p>
            <a:r>
              <a:rPr lang="en-US" dirty="0" smtClean="0"/>
              <a:t>This is the home screen of newborn medical records shows data consists of:</a:t>
            </a:r>
          </a:p>
          <a:p>
            <a:pPr lvl="1"/>
            <a:r>
              <a:rPr lang="en-US" dirty="0" smtClean="0"/>
              <a:t>Information of newborn</a:t>
            </a:r>
          </a:p>
          <a:p>
            <a:pPr lvl="1"/>
            <a:r>
              <a:rPr lang="en-US" dirty="0" smtClean="0"/>
              <a:t>Condition</a:t>
            </a:r>
          </a:p>
          <a:p>
            <a:pPr lvl="1"/>
            <a:r>
              <a:rPr lang="en-US" dirty="0" smtClean="0"/>
              <a:t>Incubator Number</a:t>
            </a:r>
          </a:p>
          <a:p>
            <a:pPr lvl="1"/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Buttons for each to display more details:</a:t>
            </a:r>
          </a:p>
          <a:p>
            <a:pPr lvl="2"/>
            <a:r>
              <a:rPr lang="en-US" dirty="0" smtClean="0"/>
              <a:t>Laboratory</a:t>
            </a:r>
          </a:p>
          <a:p>
            <a:pPr lvl="2"/>
            <a:r>
              <a:rPr lang="en-US" dirty="0" smtClean="0"/>
              <a:t>X-Ray</a:t>
            </a:r>
          </a:p>
          <a:p>
            <a:pPr lvl="2"/>
            <a:r>
              <a:rPr lang="en-US" dirty="0" smtClean="0"/>
              <a:t>Extra</a:t>
            </a:r>
          </a:p>
          <a:p>
            <a:pPr lvl="2"/>
            <a:r>
              <a:rPr lang="en-US" dirty="0" smtClean="0"/>
              <a:t>Medicine</a:t>
            </a:r>
          </a:p>
          <a:p>
            <a:pPr lvl="2"/>
            <a:r>
              <a:rPr lang="en-US" dirty="0" smtClean="0"/>
              <a:t>Consumable</a:t>
            </a:r>
          </a:p>
          <a:p>
            <a:pPr lvl="2"/>
            <a:r>
              <a:rPr lang="en-US" dirty="0" smtClean="0"/>
              <a:t>Live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26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4944779" cy="3638763"/>
          </a:xfrm>
        </p:spPr>
        <p:txBody>
          <a:bodyPr/>
          <a:lstStyle/>
          <a:p>
            <a:r>
              <a:rPr lang="en-US" dirty="0" smtClean="0"/>
              <a:t>Click on Laboratory button navigates to Laboratory Screen</a:t>
            </a:r>
          </a:p>
          <a:p>
            <a:r>
              <a:rPr lang="en-US" dirty="0" smtClean="0"/>
              <a:t>Tap on one of Laboratory List navigates to Result Screen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973118"/>
            <a:ext cx="6040073" cy="4636008"/>
          </a:xfrm>
        </p:spPr>
      </p:pic>
    </p:spTree>
    <p:extLst>
      <p:ext uri="{BB962C8B-B14F-4D97-AF65-F5344CB8AC3E}">
        <p14:creationId xmlns:p14="http://schemas.microsoft.com/office/powerpoint/2010/main" val="73474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r>
              <a:rPr lang="en-US" dirty="0" smtClean="0"/>
              <a:t>Doctors </a:t>
            </a:r>
            <a:r>
              <a:rPr lang="en-US" dirty="0"/>
              <a:t>and nurse </a:t>
            </a:r>
            <a:r>
              <a:rPr lang="en-US" dirty="0" smtClean="0"/>
              <a:t>team hard manual to </a:t>
            </a:r>
            <a:r>
              <a:rPr lang="en-US" dirty="0"/>
              <a:t>follow up data.</a:t>
            </a:r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endParaRPr lang="en-US" dirty="0"/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r>
              <a:rPr lang="en-US" dirty="0"/>
              <a:t>Lack of monitoring capabilities</a:t>
            </a:r>
            <a:r>
              <a:rPr lang="en-US" dirty="0" smtClean="0"/>
              <a:t>.</a:t>
            </a:r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endParaRPr lang="en-US" dirty="0" smtClean="0"/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r>
              <a:rPr lang="en-US" dirty="0" smtClean="0"/>
              <a:t>Parents hard to visit the hospital due to the COVID-19</a:t>
            </a:r>
          </a:p>
        </p:txBody>
      </p:sp>
    </p:spTree>
    <p:extLst>
      <p:ext uri="{BB962C8B-B14F-4D97-AF65-F5344CB8AC3E}">
        <p14:creationId xmlns:p14="http://schemas.microsoft.com/office/powerpoint/2010/main" val="2198941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695396" cy="3638763"/>
          </a:xfrm>
        </p:spPr>
        <p:txBody>
          <a:bodyPr/>
          <a:lstStyle/>
          <a:p>
            <a:r>
              <a:rPr lang="en-US" dirty="0"/>
              <a:t>Click on </a:t>
            </a:r>
            <a:r>
              <a:rPr lang="en-US" dirty="0" smtClean="0"/>
              <a:t>X-Ray </a:t>
            </a:r>
            <a:r>
              <a:rPr lang="en-US" dirty="0"/>
              <a:t>button navigates to </a:t>
            </a:r>
            <a:r>
              <a:rPr lang="en-US" dirty="0" smtClean="0"/>
              <a:t>X-Ray </a:t>
            </a:r>
            <a:r>
              <a:rPr lang="en-US" dirty="0"/>
              <a:t>Screen</a:t>
            </a:r>
          </a:p>
          <a:p>
            <a:r>
              <a:rPr lang="en-US" dirty="0"/>
              <a:t>Tap on one of </a:t>
            </a:r>
            <a:r>
              <a:rPr lang="en-US" dirty="0" smtClean="0"/>
              <a:t>X-Ray </a:t>
            </a:r>
            <a:r>
              <a:rPr lang="en-US" dirty="0"/>
              <a:t>List navigates to Result Screen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34" y="2019300"/>
            <a:ext cx="6129799" cy="4636008"/>
          </a:xfrm>
        </p:spPr>
      </p:pic>
    </p:spTree>
    <p:extLst>
      <p:ext uri="{BB962C8B-B14F-4D97-AF65-F5344CB8AC3E}">
        <p14:creationId xmlns:p14="http://schemas.microsoft.com/office/powerpoint/2010/main" val="1193357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702161" cy="3638763"/>
          </a:xfrm>
        </p:spPr>
        <p:txBody>
          <a:bodyPr/>
          <a:lstStyle/>
          <a:p>
            <a:r>
              <a:rPr lang="en-US" dirty="0"/>
              <a:t>Click </a:t>
            </a:r>
            <a:r>
              <a:rPr lang="en-US" dirty="0" smtClean="0"/>
              <a:t>on Medicine button </a:t>
            </a:r>
            <a:r>
              <a:rPr lang="en-US" dirty="0"/>
              <a:t>navigates to </a:t>
            </a:r>
            <a:r>
              <a:rPr lang="en-US" dirty="0" smtClean="0"/>
              <a:t>Medicine Screen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62" y="2000827"/>
            <a:ext cx="3790902" cy="4636008"/>
          </a:xfrm>
        </p:spPr>
      </p:pic>
    </p:spTree>
    <p:extLst>
      <p:ext uri="{BB962C8B-B14F-4D97-AF65-F5344CB8AC3E}">
        <p14:creationId xmlns:p14="http://schemas.microsoft.com/office/powerpoint/2010/main" val="29716855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702161" cy="3638763"/>
          </a:xfrm>
        </p:spPr>
        <p:txBody>
          <a:bodyPr/>
          <a:lstStyle/>
          <a:p>
            <a:r>
              <a:rPr lang="en-US" dirty="0"/>
              <a:t>Click on </a:t>
            </a:r>
            <a:r>
              <a:rPr lang="en-US" dirty="0" smtClean="0"/>
              <a:t>Consumable </a:t>
            </a:r>
            <a:r>
              <a:rPr lang="en-US" dirty="0"/>
              <a:t>button navigates to </a:t>
            </a:r>
            <a:r>
              <a:rPr lang="en-US" dirty="0" smtClean="0"/>
              <a:t>Consumable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425" y="2000828"/>
            <a:ext cx="3833157" cy="4636008"/>
          </a:xfrm>
        </p:spPr>
      </p:pic>
    </p:spTree>
    <p:extLst>
      <p:ext uri="{BB962C8B-B14F-4D97-AF65-F5344CB8AC3E}">
        <p14:creationId xmlns:p14="http://schemas.microsoft.com/office/powerpoint/2010/main" val="2234894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702161" cy="3638763"/>
          </a:xfrm>
        </p:spPr>
        <p:txBody>
          <a:bodyPr/>
          <a:lstStyle/>
          <a:p>
            <a:r>
              <a:rPr lang="en-US" dirty="0"/>
              <a:t>Click on </a:t>
            </a:r>
            <a:r>
              <a:rPr lang="en-US" dirty="0" smtClean="0"/>
              <a:t>Extra </a:t>
            </a:r>
            <a:r>
              <a:rPr lang="en-US" dirty="0"/>
              <a:t>button navigates to </a:t>
            </a:r>
            <a:r>
              <a:rPr lang="en-US" dirty="0" smtClean="0"/>
              <a:t>Extra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19" y="1991591"/>
            <a:ext cx="3861830" cy="4636008"/>
          </a:xfrm>
        </p:spPr>
      </p:pic>
    </p:spTree>
    <p:extLst>
      <p:ext uri="{BB962C8B-B14F-4D97-AF65-F5344CB8AC3E}">
        <p14:creationId xmlns:p14="http://schemas.microsoft.com/office/powerpoint/2010/main" val="2566118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702161" cy="3638763"/>
          </a:xfrm>
        </p:spPr>
        <p:txBody>
          <a:bodyPr/>
          <a:lstStyle/>
          <a:p>
            <a:r>
              <a:rPr lang="en-US" dirty="0"/>
              <a:t>Click on </a:t>
            </a:r>
            <a:r>
              <a:rPr lang="en-US" dirty="0" smtClean="0"/>
              <a:t>Live </a:t>
            </a:r>
            <a:r>
              <a:rPr lang="en-US" dirty="0"/>
              <a:t>button navigates to </a:t>
            </a:r>
            <a:r>
              <a:rPr lang="en-US" dirty="0" smtClean="0"/>
              <a:t>Live </a:t>
            </a:r>
            <a:r>
              <a:rPr lang="en-US" dirty="0"/>
              <a:t>Screen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72" y="2028537"/>
            <a:ext cx="3905594" cy="4636008"/>
          </a:xfrm>
        </p:spPr>
      </p:pic>
    </p:spTree>
    <p:extLst>
      <p:ext uri="{BB962C8B-B14F-4D97-AF65-F5344CB8AC3E}">
        <p14:creationId xmlns:p14="http://schemas.microsoft.com/office/powerpoint/2010/main" val="3606492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1673" y="2222287"/>
            <a:ext cx="5290853" cy="4363240"/>
          </a:xfrm>
        </p:spPr>
        <p:txBody>
          <a:bodyPr/>
          <a:lstStyle/>
          <a:p>
            <a:pPr algn="just"/>
            <a:r>
              <a:rPr lang="en-US" dirty="0" smtClean="0"/>
              <a:t>From Patient Bills Screen on pay button navigates to Credit Card List Screen </a:t>
            </a:r>
          </a:p>
          <a:p>
            <a:pPr algn="just"/>
            <a:r>
              <a:rPr lang="en-US" dirty="0" smtClean="0"/>
              <a:t>Tap on one of Credit Card List Screen Navigates to Payment Screen</a:t>
            </a:r>
          </a:p>
          <a:p>
            <a:pPr algn="just"/>
            <a:r>
              <a:rPr lang="en-US" dirty="0" smtClean="0"/>
              <a:t>From Payment Screen click on pay button navigates to Payment Successful Screen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26" y="2076265"/>
            <a:ext cx="6561555" cy="4636008"/>
          </a:xfrm>
        </p:spPr>
      </p:pic>
    </p:spTree>
    <p:extLst>
      <p:ext uri="{BB962C8B-B14F-4D97-AF65-F5344CB8AC3E}">
        <p14:creationId xmlns:p14="http://schemas.microsoft.com/office/powerpoint/2010/main" val="4151272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Screens (cont.)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1674" y="2222287"/>
            <a:ext cx="3583708" cy="4363240"/>
          </a:xfrm>
        </p:spPr>
        <p:txBody>
          <a:bodyPr/>
          <a:lstStyle/>
          <a:p>
            <a:pPr algn="just"/>
            <a:r>
              <a:rPr lang="en-US" dirty="0" smtClean="0"/>
              <a:t>This is Patient Account Screen for update information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52" y="2085903"/>
            <a:ext cx="3411257" cy="4636008"/>
          </a:xfrm>
        </p:spPr>
      </p:pic>
    </p:spTree>
    <p:extLst>
      <p:ext uri="{BB962C8B-B14F-4D97-AF65-F5344CB8AC3E}">
        <p14:creationId xmlns:p14="http://schemas.microsoft.com/office/powerpoint/2010/main" val="1348196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Startup </a:t>
            </a:r>
            <a:r>
              <a:rPr lang="en-US" dirty="0"/>
              <a:t>Screen</a:t>
            </a:r>
          </a:p>
          <a:p>
            <a:r>
              <a:rPr lang="en-US" dirty="0"/>
              <a:t>Register </a:t>
            </a:r>
            <a:r>
              <a:rPr lang="en-US" dirty="0" smtClean="0"/>
              <a:t>Screens</a:t>
            </a:r>
          </a:p>
          <a:p>
            <a:r>
              <a:rPr lang="en-US" dirty="0" smtClean="0"/>
              <a:t>Patient </a:t>
            </a:r>
            <a:r>
              <a:rPr lang="en-US" dirty="0"/>
              <a:t>Screens</a:t>
            </a:r>
          </a:p>
          <a:p>
            <a:r>
              <a:rPr lang="en-US" dirty="0">
                <a:solidFill>
                  <a:srgbClr val="FFFF00"/>
                </a:solidFill>
              </a:rPr>
              <a:t>Doctor Screens</a:t>
            </a:r>
          </a:p>
          <a:p>
            <a:r>
              <a:rPr lang="en-US" dirty="0" smtClean="0"/>
              <a:t>Nurse Screens</a:t>
            </a:r>
          </a:p>
          <a:p>
            <a:r>
              <a:rPr lang="en-US" dirty="0" smtClean="0"/>
              <a:t>Accountant Screens</a:t>
            </a:r>
          </a:p>
        </p:txBody>
      </p:sp>
    </p:spTree>
    <p:extLst>
      <p:ext uri="{BB962C8B-B14F-4D97-AF65-F5344CB8AC3E}">
        <p14:creationId xmlns:p14="http://schemas.microsoft.com/office/powerpoint/2010/main" val="31833401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03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04504" y="2222287"/>
            <a:ext cx="4679932" cy="3638763"/>
          </a:xfrm>
        </p:spPr>
        <p:txBody>
          <a:bodyPr/>
          <a:lstStyle/>
          <a:p>
            <a:r>
              <a:rPr lang="en-US" dirty="0" smtClean="0"/>
              <a:t>This is Home Screen for User ( Doctor)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93" y="1989932"/>
            <a:ext cx="7116663" cy="4736592"/>
          </a:xfrm>
        </p:spPr>
      </p:pic>
    </p:spTree>
    <p:extLst>
      <p:ext uri="{BB962C8B-B14F-4D97-AF65-F5344CB8AC3E}">
        <p14:creationId xmlns:p14="http://schemas.microsoft.com/office/powerpoint/2010/main" val="180739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945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>
                <a:solidFill>
                  <a:srgbClr val="FFFF00"/>
                </a:solidFill>
              </a:rPr>
              <a:t>Proposed </a:t>
            </a:r>
            <a:r>
              <a:rPr lang="en-US" dirty="0" smtClean="0">
                <a:solidFill>
                  <a:srgbClr val="FFFF00"/>
                </a:solidFill>
              </a:rPr>
              <a:t>Solution</a:t>
            </a:r>
          </a:p>
          <a:p>
            <a:r>
              <a:rPr lang="en-US" dirty="0" smtClean="0"/>
              <a:t>Main Goal(s)</a:t>
            </a:r>
            <a:endParaRPr lang="en-US" dirty="0"/>
          </a:p>
          <a:p>
            <a:r>
              <a:rPr lang="en-US" dirty="0"/>
              <a:t>Features</a:t>
            </a:r>
          </a:p>
          <a:p>
            <a:r>
              <a:rPr lang="en-US" dirty="0"/>
              <a:t>Ark Work</a:t>
            </a:r>
          </a:p>
          <a:p>
            <a:pPr lvl="1"/>
            <a:r>
              <a:rPr lang="en-US" dirty="0"/>
              <a:t>Navigation Screen (Block Diagram)</a:t>
            </a:r>
          </a:p>
          <a:p>
            <a:pPr lvl="1"/>
            <a:r>
              <a:rPr lang="en-US" dirty="0"/>
              <a:t>Screen Shot (GUI)</a:t>
            </a:r>
          </a:p>
          <a:p>
            <a:pPr lvl="1"/>
            <a:r>
              <a:rPr lang="en-US" dirty="0"/>
              <a:t>Hardware Specification (Mobile device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/>
              <a:t>Demo</a:t>
            </a:r>
          </a:p>
          <a:p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403006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82880" y="2222287"/>
            <a:ext cx="4897121" cy="4296079"/>
          </a:xfrm>
        </p:spPr>
        <p:txBody>
          <a:bodyPr/>
          <a:lstStyle/>
          <a:p>
            <a:pPr algn="just"/>
            <a:r>
              <a:rPr lang="en-US" dirty="0" smtClean="0"/>
              <a:t>Tap on one of patient list navigates to Patient Profile Screen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82" y="2087418"/>
            <a:ext cx="6853381" cy="4590473"/>
          </a:xfrm>
        </p:spPr>
      </p:pic>
    </p:spTree>
    <p:extLst>
      <p:ext uri="{BB962C8B-B14F-4D97-AF65-F5344CB8AC3E}">
        <p14:creationId xmlns:p14="http://schemas.microsoft.com/office/powerpoint/2010/main" val="2701897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261288" cy="3638763"/>
          </a:xfrm>
        </p:spPr>
        <p:txBody>
          <a:bodyPr/>
          <a:lstStyle/>
          <a:p>
            <a:pPr algn="just"/>
            <a:r>
              <a:rPr lang="en-US" dirty="0" smtClean="0"/>
              <a:t>Click on View History Status Button navigates to Status History Screen</a:t>
            </a:r>
          </a:p>
          <a:p>
            <a:pPr algn="just"/>
            <a:r>
              <a:rPr lang="en-US" dirty="0" smtClean="0"/>
              <a:t>Tap on one of dates, It expands the details of status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75" y="2019300"/>
            <a:ext cx="6099323" cy="4736592"/>
          </a:xfrm>
        </p:spPr>
      </p:pic>
    </p:spTree>
    <p:extLst>
      <p:ext uri="{BB962C8B-B14F-4D97-AF65-F5344CB8AC3E}">
        <p14:creationId xmlns:p14="http://schemas.microsoft.com/office/powerpoint/2010/main" val="6354838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5351178" cy="36387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28" y="2041235"/>
            <a:ext cx="3504383" cy="4636008"/>
          </a:xfrm>
        </p:spPr>
      </p:pic>
    </p:spTree>
    <p:extLst>
      <p:ext uri="{BB962C8B-B14F-4D97-AF65-F5344CB8AC3E}">
        <p14:creationId xmlns:p14="http://schemas.microsoft.com/office/powerpoint/2010/main" val="3433344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723105" cy="36387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18" y="1995055"/>
            <a:ext cx="5994399" cy="4738254"/>
          </a:xfrm>
        </p:spPr>
      </p:pic>
    </p:spTree>
    <p:extLst>
      <p:ext uri="{BB962C8B-B14F-4D97-AF65-F5344CB8AC3E}">
        <p14:creationId xmlns:p14="http://schemas.microsoft.com/office/powerpoint/2010/main" val="1915084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723105" cy="3638763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11" y="2022765"/>
            <a:ext cx="3651690" cy="4636008"/>
          </a:xfrm>
        </p:spPr>
      </p:pic>
    </p:spTree>
    <p:extLst>
      <p:ext uri="{BB962C8B-B14F-4D97-AF65-F5344CB8AC3E}">
        <p14:creationId xmlns:p14="http://schemas.microsoft.com/office/powerpoint/2010/main" val="2028689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723105" cy="36387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16" y="2000828"/>
            <a:ext cx="6180827" cy="4736592"/>
          </a:xfrm>
        </p:spPr>
      </p:pic>
    </p:spTree>
    <p:extLst>
      <p:ext uri="{BB962C8B-B14F-4D97-AF65-F5344CB8AC3E}">
        <p14:creationId xmlns:p14="http://schemas.microsoft.com/office/powerpoint/2010/main" val="3855552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723105" cy="36387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91" y="2010065"/>
            <a:ext cx="3837225" cy="4636008"/>
          </a:xfrm>
        </p:spPr>
      </p:pic>
    </p:spTree>
    <p:extLst>
      <p:ext uri="{BB962C8B-B14F-4D97-AF65-F5344CB8AC3E}">
        <p14:creationId xmlns:p14="http://schemas.microsoft.com/office/powerpoint/2010/main" val="24259288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723105" cy="36387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55" y="1973119"/>
            <a:ext cx="6279214" cy="4736592"/>
          </a:xfrm>
        </p:spPr>
      </p:pic>
    </p:spTree>
    <p:extLst>
      <p:ext uri="{BB962C8B-B14F-4D97-AF65-F5344CB8AC3E}">
        <p14:creationId xmlns:p14="http://schemas.microsoft.com/office/powerpoint/2010/main" val="7560110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723105" cy="36387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15" y="2037773"/>
            <a:ext cx="3838762" cy="4636008"/>
          </a:xfrm>
        </p:spPr>
      </p:pic>
    </p:spTree>
    <p:extLst>
      <p:ext uri="{BB962C8B-B14F-4D97-AF65-F5344CB8AC3E}">
        <p14:creationId xmlns:p14="http://schemas.microsoft.com/office/powerpoint/2010/main" val="4081095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723105" cy="36387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06" y="2019300"/>
            <a:ext cx="3838762" cy="4636008"/>
          </a:xfrm>
        </p:spPr>
      </p:pic>
    </p:spTree>
    <p:extLst>
      <p:ext uri="{BB962C8B-B14F-4D97-AF65-F5344CB8AC3E}">
        <p14:creationId xmlns:p14="http://schemas.microsoft.com/office/powerpoint/2010/main" val="168860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mobile application </a:t>
            </a:r>
            <a:r>
              <a:rPr lang="en-US" dirty="0" smtClean="0"/>
              <a:t>to be installed on user’s devices which has authorized to access data in hospital such as (Parents, Doctors, Nurses, Accountant).</a:t>
            </a:r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endParaRPr lang="en-US" dirty="0" smtClean="0"/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r>
              <a:rPr lang="en-US" dirty="0" smtClean="0"/>
              <a:t>A Mobile application helps Parents, who has authorization to access the data, can see the last status of newborn including medical records, bills, and a live camera to see the newborn through the camera that installed in the incubator.</a:t>
            </a:r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endParaRPr lang="en-US" dirty="0"/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Mobile application </a:t>
            </a:r>
            <a:r>
              <a:rPr lang="en-US" dirty="0"/>
              <a:t>helps doctors and nurses to track the medical records of newborn rather than paper </a:t>
            </a:r>
            <a:r>
              <a:rPr lang="en-US" dirty="0" smtClean="0"/>
              <a:t>work.</a:t>
            </a:r>
            <a:endParaRPr lang="en-US" dirty="0"/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endParaRPr lang="en-US" dirty="0" smtClean="0"/>
          </a:p>
          <a:p>
            <a:pPr>
              <a:lnSpc>
                <a:spcPct val="90000"/>
              </a:lnSpc>
              <a:buClr>
                <a:srgbClr val="0BD0D9"/>
              </a:buClr>
              <a:buSzPct val="95000"/>
              <a:buFont typeface="Verdana" pitchFamily="34" charset="0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Mobile application </a:t>
            </a:r>
            <a:r>
              <a:rPr lang="en-US" dirty="0" smtClean="0"/>
              <a:t>helps the accountant and patients for calculating the bills.</a:t>
            </a:r>
          </a:p>
        </p:txBody>
      </p:sp>
    </p:spTree>
    <p:extLst>
      <p:ext uri="{BB962C8B-B14F-4D97-AF65-F5344CB8AC3E}">
        <p14:creationId xmlns:p14="http://schemas.microsoft.com/office/powerpoint/2010/main" val="1595942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723105" cy="36387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43" y="2037773"/>
            <a:ext cx="3838762" cy="4636008"/>
          </a:xfrm>
        </p:spPr>
      </p:pic>
    </p:spTree>
    <p:extLst>
      <p:ext uri="{BB962C8B-B14F-4D97-AF65-F5344CB8AC3E}">
        <p14:creationId xmlns:p14="http://schemas.microsoft.com/office/powerpoint/2010/main" val="30476220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723105" cy="36387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51" y="2019300"/>
            <a:ext cx="3838762" cy="4636008"/>
          </a:xfrm>
        </p:spPr>
      </p:pic>
    </p:spTree>
    <p:extLst>
      <p:ext uri="{BB962C8B-B14F-4D97-AF65-F5344CB8AC3E}">
        <p14:creationId xmlns:p14="http://schemas.microsoft.com/office/powerpoint/2010/main" val="14617426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4723105" cy="3638763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28" y="2019300"/>
            <a:ext cx="6222858" cy="4736592"/>
          </a:xfrm>
        </p:spPr>
      </p:pic>
    </p:spTree>
    <p:extLst>
      <p:ext uri="{BB962C8B-B14F-4D97-AF65-F5344CB8AC3E}">
        <p14:creationId xmlns:p14="http://schemas.microsoft.com/office/powerpoint/2010/main" val="8567220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991591"/>
            <a:ext cx="5976767" cy="4736592"/>
          </a:xfr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452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08" y="1963883"/>
            <a:ext cx="5997831" cy="4736592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276142" y="2314651"/>
            <a:ext cx="5194583" cy="36387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75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Doctor Screens (cont.)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41" y="1991591"/>
            <a:ext cx="4092873" cy="4736592"/>
          </a:xfrm>
        </p:spPr>
      </p:pic>
    </p:spTree>
    <p:extLst>
      <p:ext uri="{BB962C8B-B14F-4D97-AF65-F5344CB8AC3E}">
        <p14:creationId xmlns:p14="http://schemas.microsoft.com/office/powerpoint/2010/main" val="2059381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Startup Screen</a:t>
            </a:r>
          </a:p>
          <a:p>
            <a:r>
              <a:rPr lang="en-US" dirty="0"/>
              <a:t>Register </a:t>
            </a:r>
            <a:r>
              <a:rPr lang="en-US" dirty="0" smtClean="0"/>
              <a:t>Screens</a:t>
            </a:r>
            <a:endParaRPr lang="en-US" dirty="0"/>
          </a:p>
          <a:p>
            <a:r>
              <a:rPr lang="en-US" dirty="0"/>
              <a:t>Patient Screens</a:t>
            </a:r>
          </a:p>
          <a:p>
            <a:r>
              <a:rPr lang="en-US" dirty="0"/>
              <a:t>Doctor Screens</a:t>
            </a:r>
          </a:p>
          <a:p>
            <a:r>
              <a:rPr lang="en-US" dirty="0">
                <a:solidFill>
                  <a:srgbClr val="FFFF00"/>
                </a:solidFill>
              </a:rPr>
              <a:t>Nurse Screens</a:t>
            </a:r>
          </a:p>
          <a:p>
            <a:r>
              <a:rPr lang="en-US" dirty="0" smtClean="0"/>
              <a:t>Accountant Screens</a:t>
            </a:r>
          </a:p>
        </p:txBody>
      </p:sp>
    </p:spTree>
    <p:extLst>
      <p:ext uri="{BB962C8B-B14F-4D97-AF65-F5344CB8AC3E}">
        <p14:creationId xmlns:p14="http://schemas.microsoft.com/office/powerpoint/2010/main" val="35733093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Nurse Screens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736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3901069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63" y="2019808"/>
            <a:ext cx="7762177" cy="4736592"/>
          </a:xfrm>
        </p:spPr>
      </p:pic>
    </p:spTree>
    <p:extLst>
      <p:ext uri="{BB962C8B-B14F-4D97-AF65-F5344CB8AC3E}">
        <p14:creationId xmlns:p14="http://schemas.microsoft.com/office/powerpoint/2010/main" val="10804728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75" y="2014860"/>
            <a:ext cx="7340181" cy="4736592"/>
          </a:xfrm>
        </p:spPr>
      </p:pic>
    </p:spTree>
    <p:extLst>
      <p:ext uri="{BB962C8B-B14F-4D97-AF65-F5344CB8AC3E}">
        <p14:creationId xmlns:p14="http://schemas.microsoft.com/office/powerpoint/2010/main" val="289429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528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Proposed </a:t>
            </a:r>
            <a:r>
              <a:rPr lang="en-US" dirty="0" smtClean="0"/>
              <a:t>Solution</a:t>
            </a:r>
          </a:p>
          <a:p>
            <a:r>
              <a:rPr lang="en-US" dirty="0">
                <a:solidFill>
                  <a:srgbClr val="FFFF00"/>
                </a:solidFill>
              </a:rPr>
              <a:t>Main Goal(s)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Ark Work</a:t>
            </a:r>
          </a:p>
          <a:p>
            <a:pPr lvl="1"/>
            <a:r>
              <a:rPr lang="en-US" dirty="0"/>
              <a:t>Navigation Screen (Block Diagram)</a:t>
            </a:r>
          </a:p>
          <a:p>
            <a:pPr lvl="1"/>
            <a:r>
              <a:rPr lang="en-US" dirty="0"/>
              <a:t>Screen Shot (GUI)</a:t>
            </a:r>
          </a:p>
          <a:p>
            <a:pPr lvl="1"/>
            <a:r>
              <a:rPr lang="en-US" dirty="0"/>
              <a:t>Hardware Specification (Mobile device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/>
              <a:t>Demo</a:t>
            </a:r>
          </a:p>
          <a:p>
            <a:r>
              <a:rPr lang="en-US" dirty="0" smtClean="0"/>
              <a:t>Future </a:t>
            </a:r>
          </a:p>
        </p:txBody>
      </p:sp>
    </p:spTree>
    <p:extLst>
      <p:ext uri="{BB962C8B-B14F-4D97-AF65-F5344CB8AC3E}">
        <p14:creationId xmlns:p14="http://schemas.microsoft.com/office/powerpoint/2010/main" val="42326818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14" y="1945409"/>
            <a:ext cx="6097302" cy="4736592"/>
          </a:xfrm>
        </p:spPr>
      </p:pic>
    </p:spTree>
    <p:extLst>
      <p:ext uri="{BB962C8B-B14F-4D97-AF65-F5344CB8AC3E}">
        <p14:creationId xmlns:p14="http://schemas.microsoft.com/office/powerpoint/2010/main" val="20575149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78" y="1963882"/>
            <a:ext cx="5658273" cy="4736592"/>
          </a:xfrm>
        </p:spPr>
      </p:pic>
    </p:spTree>
    <p:extLst>
      <p:ext uri="{BB962C8B-B14F-4D97-AF65-F5344CB8AC3E}">
        <p14:creationId xmlns:p14="http://schemas.microsoft.com/office/powerpoint/2010/main" val="9856018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37772"/>
            <a:ext cx="4000054" cy="4636008"/>
          </a:xfrm>
        </p:spPr>
      </p:pic>
    </p:spTree>
    <p:extLst>
      <p:ext uri="{BB962C8B-B14F-4D97-AF65-F5344CB8AC3E}">
        <p14:creationId xmlns:p14="http://schemas.microsoft.com/office/powerpoint/2010/main" val="1892735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29" y="1982355"/>
            <a:ext cx="5981846" cy="4636008"/>
          </a:xfrm>
        </p:spPr>
      </p:pic>
    </p:spTree>
    <p:extLst>
      <p:ext uri="{BB962C8B-B14F-4D97-AF65-F5344CB8AC3E}">
        <p14:creationId xmlns:p14="http://schemas.microsoft.com/office/powerpoint/2010/main" val="29304084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9" y="2010063"/>
            <a:ext cx="6260525" cy="4736592"/>
          </a:xfrm>
        </p:spPr>
      </p:pic>
    </p:spTree>
    <p:extLst>
      <p:ext uri="{BB962C8B-B14F-4D97-AF65-F5344CB8AC3E}">
        <p14:creationId xmlns:p14="http://schemas.microsoft.com/office/powerpoint/2010/main" val="14879050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5" y="1954645"/>
            <a:ext cx="6284066" cy="4736592"/>
          </a:xfrm>
        </p:spPr>
      </p:pic>
    </p:spTree>
    <p:extLst>
      <p:ext uri="{BB962C8B-B14F-4D97-AF65-F5344CB8AC3E}">
        <p14:creationId xmlns:p14="http://schemas.microsoft.com/office/powerpoint/2010/main" val="2323931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10" y="1982354"/>
            <a:ext cx="6144477" cy="4636008"/>
          </a:xfrm>
        </p:spPr>
      </p:pic>
    </p:spTree>
    <p:extLst>
      <p:ext uri="{BB962C8B-B14F-4D97-AF65-F5344CB8AC3E}">
        <p14:creationId xmlns:p14="http://schemas.microsoft.com/office/powerpoint/2010/main" val="23049404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96" y="2000827"/>
            <a:ext cx="3837490" cy="4636008"/>
          </a:xfrm>
        </p:spPr>
      </p:pic>
    </p:spTree>
    <p:extLst>
      <p:ext uri="{BB962C8B-B14F-4D97-AF65-F5344CB8AC3E}">
        <p14:creationId xmlns:p14="http://schemas.microsoft.com/office/powerpoint/2010/main" val="2410867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3" y="2056245"/>
            <a:ext cx="3839026" cy="4636008"/>
          </a:xfrm>
        </p:spPr>
      </p:pic>
    </p:spTree>
    <p:extLst>
      <p:ext uri="{BB962C8B-B14F-4D97-AF65-F5344CB8AC3E}">
        <p14:creationId xmlns:p14="http://schemas.microsoft.com/office/powerpoint/2010/main" val="34316078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Screen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6131" y="2268469"/>
            <a:ext cx="4270524" cy="3638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08" y="2010064"/>
            <a:ext cx="3837754" cy="4636008"/>
          </a:xfrm>
        </p:spPr>
      </p:pic>
    </p:spTree>
    <p:extLst>
      <p:ext uri="{BB962C8B-B14F-4D97-AF65-F5344CB8AC3E}">
        <p14:creationId xmlns:p14="http://schemas.microsoft.com/office/powerpoint/2010/main" val="39743746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4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53B6C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916</TotalTime>
  <Words>2016</Words>
  <Application>Microsoft Office PowerPoint</Application>
  <PresentationFormat>Widescreen</PresentationFormat>
  <Paragraphs>486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6" baseType="lpstr">
      <vt:lpstr>Calibri</vt:lpstr>
      <vt:lpstr>Century Gothic</vt:lpstr>
      <vt:lpstr>Verdana</vt:lpstr>
      <vt:lpstr>Wingdings</vt:lpstr>
      <vt:lpstr>Wingdings 2</vt:lpstr>
      <vt:lpstr>Quotable</vt:lpstr>
      <vt:lpstr>Incubator Application</vt:lpstr>
      <vt:lpstr>Agenda</vt:lpstr>
      <vt:lpstr>Agenda</vt:lpstr>
      <vt:lpstr>Introduction</vt:lpstr>
      <vt:lpstr>Agenda</vt:lpstr>
      <vt:lpstr>Problem Definition</vt:lpstr>
      <vt:lpstr>Agenda</vt:lpstr>
      <vt:lpstr>Proposed Solution</vt:lpstr>
      <vt:lpstr>Agenda</vt:lpstr>
      <vt:lpstr>Main Goal (S)</vt:lpstr>
      <vt:lpstr>Agenda</vt:lpstr>
      <vt:lpstr>Features</vt:lpstr>
      <vt:lpstr>Features (cont.)</vt:lpstr>
      <vt:lpstr>Features (cont.)</vt:lpstr>
      <vt:lpstr>Features (cont.)</vt:lpstr>
      <vt:lpstr>Features (cont.)</vt:lpstr>
      <vt:lpstr>Agenda</vt:lpstr>
      <vt:lpstr>Agenda</vt:lpstr>
      <vt:lpstr>Navigation Screen</vt:lpstr>
      <vt:lpstr>Navigation Screen</vt:lpstr>
      <vt:lpstr>Startup Navigation Screens</vt:lpstr>
      <vt:lpstr>Navigation Screen (Block Diagram) </vt:lpstr>
      <vt:lpstr>Doctor Navigation Screens</vt:lpstr>
      <vt:lpstr>Doctor Navigation Screens (cont.)</vt:lpstr>
      <vt:lpstr>Doctor Navigation Screens (cont.)</vt:lpstr>
      <vt:lpstr>Doctor Navigation Screens (cont.)</vt:lpstr>
      <vt:lpstr>Navigation Screen (Block Diagram) </vt:lpstr>
      <vt:lpstr>Nurse Navigation Screens</vt:lpstr>
      <vt:lpstr>Nurse Navigation Screens (cont.)</vt:lpstr>
      <vt:lpstr>Nurse Navigation Screens (cont.)</vt:lpstr>
      <vt:lpstr>Nurse Navigation Screens (cont.)</vt:lpstr>
      <vt:lpstr>Navigation Screen (Block Diagram) </vt:lpstr>
      <vt:lpstr>Accountant Navigation Screens</vt:lpstr>
      <vt:lpstr>Accountant Navigation Screens (cont.)</vt:lpstr>
      <vt:lpstr>Accountant Navigation Screens (cont.)</vt:lpstr>
      <vt:lpstr>Accountant Navigation Screens (cont.)</vt:lpstr>
      <vt:lpstr>Accountant Navigation Screens (cont.)</vt:lpstr>
      <vt:lpstr>Navigation Screen (Block Diagram) </vt:lpstr>
      <vt:lpstr>Patient Navigation Screens</vt:lpstr>
      <vt:lpstr>Patient Navigation Screens (cont.)</vt:lpstr>
      <vt:lpstr>Agenda</vt:lpstr>
      <vt:lpstr>Screen Shoot</vt:lpstr>
      <vt:lpstr>Screen Shoot</vt:lpstr>
      <vt:lpstr>Startup Screen</vt:lpstr>
      <vt:lpstr>Screen Shoot</vt:lpstr>
      <vt:lpstr>Register Screen(s) (cont.) </vt:lpstr>
      <vt:lpstr>Register Screen(s) (cont.) </vt:lpstr>
      <vt:lpstr>Register Screen(s) (cont.) </vt:lpstr>
      <vt:lpstr>Register Screen(s) (cont.) </vt:lpstr>
      <vt:lpstr>Screen Shoot</vt:lpstr>
      <vt:lpstr>Patient Screens </vt:lpstr>
      <vt:lpstr>Patient Screens (cont.)</vt:lpstr>
      <vt:lpstr>Patient Screens (cont.)</vt:lpstr>
      <vt:lpstr>Patient Screens (cont.)</vt:lpstr>
      <vt:lpstr>Patient Screens (cont.)</vt:lpstr>
      <vt:lpstr>Patient Screens (cont.)</vt:lpstr>
      <vt:lpstr>Patient Screens (cont.)</vt:lpstr>
      <vt:lpstr>Patient Screens (cont.)</vt:lpstr>
      <vt:lpstr>Patient Screens (cont.)</vt:lpstr>
      <vt:lpstr>Patient Screens (cont.)</vt:lpstr>
      <vt:lpstr>Patient Screens (cont.)</vt:lpstr>
      <vt:lpstr>Patient Screens (cont.)</vt:lpstr>
      <vt:lpstr>Patient Screens (cont.)</vt:lpstr>
      <vt:lpstr>Patient Screens (cont.)</vt:lpstr>
      <vt:lpstr>Patient Screens (cont.)</vt:lpstr>
      <vt:lpstr>Patient Screens (cont.)</vt:lpstr>
      <vt:lpstr>Screen Shoot</vt:lpstr>
      <vt:lpstr>Doctor Screens 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Doctor Screens (cont.)</vt:lpstr>
      <vt:lpstr>Screen Shoot</vt:lpstr>
      <vt:lpstr>Nurse Screens </vt:lpstr>
      <vt:lpstr>Nurse Screen (cont.)</vt:lpstr>
      <vt:lpstr>Nurse Screen (cont.)</vt:lpstr>
      <vt:lpstr>Nurse Screen (cont.)</vt:lpstr>
      <vt:lpstr>Nurse Screen (cont.)</vt:lpstr>
      <vt:lpstr>Nurse Screen (cont.)</vt:lpstr>
      <vt:lpstr>Nurse Screen (cont.)</vt:lpstr>
      <vt:lpstr>Nurse Screen (cont.)</vt:lpstr>
      <vt:lpstr>Nurse Screen (cont.)</vt:lpstr>
      <vt:lpstr>Nurse Screen (cont.)</vt:lpstr>
      <vt:lpstr>Nurse Screen (cont.)</vt:lpstr>
      <vt:lpstr>Nurse Screen (cont.)</vt:lpstr>
      <vt:lpstr>Nurse Screen (cont.)</vt:lpstr>
      <vt:lpstr>Nurse Screen (cont.)</vt:lpstr>
      <vt:lpstr>Nurse Screen (cont.)</vt:lpstr>
      <vt:lpstr>Nurse Screen (cont.)</vt:lpstr>
      <vt:lpstr>Nurse Screen (cont.)</vt:lpstr>
      <vt:lpstr>Screen Shoot</vt:lpstr>
      <vt:lpstr>Accountant Screens 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Accountant Screen (cont.)</vt:lpstr>
      <vt:lpstr>Agenda</vt:lpstr>
      <vt:lpstr>Hardware Specification (Mobile Device)</vt:lpstr>
      <vt:lpstr>Agenda</vt:lpstr>
      <vt:lpstr>Tools</vt:lpstr>
      <vt:lpstr>Agenda</vt:lpstr>
      <vt:lpstr>Demo</vt:lpstr>
      <vt:lpstr>Agenda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waleed hassanin</dc:creator>
  <cp:lastModifiedBy>waleed hassanin</cp:lastModifiedBy>
  <cp:revision>272</cp:revision>
  <dcterms:created xsi:type="dcterms:W3CDTF">2020-09-27T15:51:41Z</dcterms:created>
  <dcterms:modified xsi:type="dcterms:W3CDTF">2020-10-01T11:39:08Z</dcterms:modified>
</cp:coreProperties>
</file>